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4" r:id="rId2"/>
    <p:sldId id="259" r:id="rId3"/>
    <p:sldId id="279" r:id="rId4"/>
    <p:sldId id="260" r:id="rId5"/>
    <p:sldId id="261" r:id="rId6"/>
    <p:sldId id="263" r:id="rId7"/>
    <p:sldId id="265" r:id="rId8"/>
    <p:sldId id="280" r:id="rId9"/>
    <p:sldId id="281" r:id="rId10"/>
    <p:sldId id="267" r:id="rId11"/>
    <p:sldId id="269" r:id="rId12"/>
    <p:sldId id="271" r:id="rId13"/>
    <p:sldId id="290" r:id="rId14"/>
    <p:sldId id="291" r:id="rId15"/>
    <p:sldId id="288" r:id="rId16"/>
    <p:sldId id="289" r:id="rId17"/>
    <p:sldId id="273" r:id="rId18"/>
    <p:sldId id="275" r:id="rId19"/>
    <p:sldId id="277" r:id="rId20"/>
    <p:sldId id="285" r:id="rId21"/>
    <p:sldId id="286" r:id="rId22"/>
  </p:sldIdLst>
  <p:sldSz cx="9144000" cy="6858000" type="screen4x3"/>
  <p:notesSz cx="6735763" cy="9869488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99"/>
    <a:srgbClr val="CC3300"/>
    <a:srgbClr val="003300"/>
    <a:srgbClr val="FF00FF"/>
    <a:srgbClr val="FF0066"/>
    <a:srgbClr val="000066"/>
    <a:srgbClr val="CC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6353F58-8EB0-4814-9AEF-5A516D5CE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53F58-8EB0-4814-9AEF-5A516D5CE68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53F58-8EB0-4814-9AEF-5A516D5CE68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53F58-8EB0-4814-9AEF-5A516D5CE68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53F58-8EB0-4814-9AEF-5A516D5CE68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53F58-8EB0-4814-9AEF-5A516D5CE68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53F58-8EB0-4814-9AEF-5A516D5CE68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53F58-8EB0-4814-9AEF-5A516D5CE68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53F58-8EB0-4814-9AEF-5A516D5CE68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53F58-8EB0-4814-9AEF-5A516D5CE68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53F58-8EB0-4814-9AEF-5A516D5CE68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AD142-25F2-4A8E-BA65-6BC9369B81E2}" type="slidenum">
              <a:rPr lang="en-US"/>
              <a:pPr/>
              <a:t>19</a:t>
            </a:fld>
            <a:endParaRPr lang="en-US"/>
          </a:p>
        </p:txBody>
      </p:sp>
      <p:sp>
        <p:nvSpPr>
          <p:cNvPr id="204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0485" name="Slide Number Placeholder 3"/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63132AB-6387-4D09-94CB-64873499C0AE}" type="slidenum">
              <a:rPr lang="en-US" sz="1200"/>
              <a:pPr algn="r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53F58-8EB0-4814-9AEF-5A516D5CE68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53F58-8EB0-4814-9AEF-5A516D5CE68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53F58-8EB0-4814-9AEF-5A516D5CE68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53F58-8EB0-4814-9AEF-5A516D5CE68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53F58-8EB0-4814-9AEF-5A516D5CE68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53F58-8EB0-4814-9AEF-5A516D5CE68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53F58-8EB0-4814-9AEF-5A516D5CE68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53F58-8EB0-4814-9AEF-5A516D5CE68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53F58-8EB0-4814-9AEF-5A516D5CE68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53F58-8EB0-4814-9AEF-5A516D5CE68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EEFF3-FAE6-49C2-A28D-E2DD49A87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EFE1B-DA32-4640-99AF-DC1E582D9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C1754-00AA-4BBB-8C32-91E8AEB5D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E9B76-12C8-4C27-B9C2-BAFC559DC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0E445-71B9-4993-AACF-582B4FBC4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C2834-6500-4DB1-9197-9F8377B73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2F516-5A25-4C34-A9CF-84EB0E209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4AA6F-C2E2-4AF5-9C3C-2F3EA60C4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07940-6289-458D-AC9A-66EE7B468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A077-CD66-47F0-94B4-3275E2771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B36E6-F7C3-410F-B59B-2F698BF37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AD7DCB2-E392-4161-B8A0-4B9C0BDC4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slide" Target="sl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wmf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EmYeuCayXanh-VA-4767901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ieu\gi&#225;o%20&#225;n%20thi%20Huyen\ChiCoMotTrenDoi-TrucLy_36yv9.mp3" TargetMode="External"/><Relationship Id="rId6" Type="http://schemas.openxmlformats.org/officeDocument/2006/relationships/image" Target="../media/image31.gif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gif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Hieu\tai lieu\2014 - 2015\thi GVGH\khung hinh\12122011204176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60617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857232"/>
            <a:ext cx="8001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endParaRPr lang="en-US" sz="2000" b="1" dirty="0" smtClean="0">
              <a:latin typeface="+mj-lt"/>
            </a:endParaRPr>
          </a:p>
          <a:p>
            <a:pPr lvl="3"/>
            <a:endParaRPr lang="en-US" sz="2000" b="1" dirty="0" smtClean="0">
              <a:latin typeface="+mj-lt"/>
            </a:endParaRPr>
          </a:p>
          <a:p>
            <a:pPr lvl="3"/>
            <a:endParaRPr lang="en-US" sz="2000" b="1" dirty="0" smtClean="0">
              <a:latin typeface="+mj-lt"/>
            </a:endParaRPr>
          </a:p>
          <a:p>
            <a:pPr lvl="3"/>
            <a:endParaRPr lang="en-US" sz="2000" b="1" dirty="0" smtClean="0">
              <a:latin typeface="+mj-lt"/>
            </a:endParaRPr>
          </a:p>
          <a:p>
            <a:pPr lvl="3"/>
            <a:endParaRPr lang="en-US" sz="2000" b="1" dirty="0" smtClean="0">
              <a:latin typeface="+mj-lt"/>
            </a:endParaRPr>
          </a:p>
          <a:p>
            <a:pPr lvl="3"/>
            <a:endParaRPr lang="en-US" sz="2000" b="1" dirty="0" smtClean="0">
              <a:latin typeface="+mj-lt"/>
            </a:endParaRPr>
          </a:p>
          <a:p>
            <a:pPr lvl="3"/>
            <a:r>
              <a:rPr lang="vi-VN" sz="2000" b="1" dirty="0" smtClean="0">
                <a:latin typeface="+mj-lt"/>
              </a:rPr>
              <a:t>PHÒNG GIÁO DỤC VÀ ĐÀO TẠO </a:t>
            </a:r>
            <a:r>
              <a:rPr lang="en-US" sz="2000" b="1" dirty="0" smtClean="0">
                <a:latin typeface="+mj-lt"/>
              </a:rPr>
              <a:t>QUẬN LONG BIÊN</a:t>
            </a:r>
            <a:endParaRPr lang="vi-VN" sz="2000" b="1" dirty="0" smtClean="0">
              <a:latin typeface="+mj-lt"/>
            </a:endParaRPr>
          </a:p>
          <a:p>
            <a:pPr lvl="3" algn="ctr"/>
            <a:r>
              <a:rPr lang="vi-VN" sz="2000" b="1" dirty="0" smtClean="0">
                <a:latin typeface="+mj-lt"/>
              </a:rPr>
              <a:t>Trường mầm non </a:t>
            </a:r>
            <a:r>
              <a:rPr lang="en-US" sz="2000" b="1" dirty="0" err="1" smtClean="0">
                <a:latin typeface="+mj-lt"/>
              </a:rPr>
              <a:t>Gia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Thượng</a:t>
            </a:r>
            <a:endParaRPr lang="vi-VN" sz="2000" b="1" dirty="0" smtClean="0">
              <a:latin typeface="+mj-lt"/>
            </a:endParaRPr>
          </a:p>
          <a:p>
            <a:pPr algn="ctr"/>
            <a:endParaRPr lang="vi-VN" sz="2000" b="1" dirty="0" smtClean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vi-VN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 VỰC PHÁT TRIỂN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vi-VN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pt-BR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đề: </a:t>
            </a:r>
            <a:r>
              <a:rPr lang="pt-BR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Thế giới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Thưc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Vât</a:t>
            </a:r>
            <a:endParaRPr lang="vi-VN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dirty="0">
              <a:latin typeface="+mj-lt"/>
            </a:endParaRPr>
          </a:p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pt-B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tài: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n, m, l.</a:t>
            </a:r>
            <a:endParaRPr lang="vi-VN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4"/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 </a:t>
            </a:r>
            <a:r>
              <a:rPr lang="vi-VN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tượng: </a:t>
            </a: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MGL (5 – 6 tuổi)</a:t>
            </a:r>
            <a:endParaRPr lang="vi-VN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6"/>
            <a:r>
              <a:rPr lang="vi-VN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lang="vi-VN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vi-VN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dirty="0" smtClean="0">
              <a:latin typeface="+mj-lt"/>
            </a:endParaRPr>
          </a:p>
          <a:p>
            <a:pPr algn="ctr"/>
            <a:endParaRPr lang="vi-VN" dirty="0">
              <a:latin typeface="+mj-lt"/>
            </a:endParaRPr>
          </a:p>
        </p:txBody>
      </p:sp>
      <p:pic>
        <p:nvPicPr>
          <p:cNvPr id="4" name="Picture 27" descr="Floral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734300" y="2071678"/>
            <a:ext cx="1409700" cy="1447800"/>
          </a:xfrm>
          <a:prstGeom prst="rect">
            <a:avLst/>
          </a:prstGeom>
          <a:noFill/>
        </p:spPr>
      </p:pic>
      <p:pic>
        <p:nvPicPr>
          <p:cNvPr id="5" name="Picture 27" descr="Floral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85786" y="3286124"/>
            <a:ext cx="1409700" cy="1447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688351" y="2967335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vi-V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LOGO MNG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3048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66800" y="2209800"/>
            <a:ext cx="7467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0" b="1" dirty="0" err="1" smtClean="0">
                <a:solidFill>
                  <a:srgbClr val="000099"/>
                </a:solidFill>
                <a:latin typeface=".VnAvant" pitchFamily="34" charset="0"/>
              </a:rPr>
              <a:t>Qu</a:t>
            </a:r>
            <a:r>
              <a:rPr lang="en-US" sz="12000" b="1" dirty="0" smtClean="0">
                <a:solidFill>
                  <a:srgbClr val="000099"/>
                </a:solidFill>
                <a:latin typeface=".VnAvant" pitchFamily="34" charset="0"/>
              </a:rPr>
              <a:t>¶ </a:t>
            </a:r>
            <a:r>
              <a:rPr lang="en-US" sz="12000" b="1" dirty="0" err="1" smtClean="0">
                <a:solidFill>
                  <a:srgbClr val="000099"/>
                </a:solidFill>
                <a:latin typeface=".VnAvant" pitchFamily="34" charset="0"/>
              </a:rPr>
              <a:t>mÝt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962400" y="2209800"/>
            <a:ext cx="1219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 dirty="0">
                <a:solidFill>
                  <a:srgbClr val="FFFF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705600" y="2209800"/>
            <a:ext cx="1371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1676400" y="838200"/>
            <a:ext cx="502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7000" b="1" dirty="0" smtClean="0">
                <a:solidFill>
                  <a:srgbClr val="FF3300"/>
                </a:solidFill>
                <a:latin typeface=".VnAvant" pitchFamily="34" charset="0"/>
              </a:rPr>
              <a:t>m</a:t>
            </a:r>
            <a:endParaRPr lang="en-US" sz="370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naturepaint(2)184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3400" y="0"/>
            <a:ext cx="9677400" cy="72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28600" y="1066800"/>
            <a:ext cx="258436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800" b="1" dirty="0" smtClean="0">
                <a:solidFill>
                  <a:srgbClr val="CC3300"/>
                </a:solidFill>
                <a:latin typeface=".VnAvant" pitchFamily="34" charset="0"/>
              </a:rPr>
              <a:t>M</a:t>
            </a:r>
            <a:endParaRPr lang="en-US" sz="20800" b="1" dirty="0">
              <a:solidFill>
                <a:srgbClr val="CC3300"/>
              </a:solidFill>
              <a:latin typeface=".VnAvant" pitchFamily="34" charset="0"/>
            </a:endParaRPr>
          </a:p>
        </p:txBody>
      </p:sp>
      <p:pic>
        <p:nvPicPr>
          <p:cNvPr id="4098" name="Picture 2" descr="C:\Users\Admin\Desktop\tải xuống.png"/>
          <p:cNvPicPr>
            <a:picLocks noChangeAspect="1" noChangeArrowheads="1"/>
          </p:cNvPicPr>
          <p:nvPr/>
        </p:nvPicPr>
        <p:blipFill>
          <a:blip r:embed="rId4"/>
          <a:srcRect l="51701"/>
          <a:stretch>
            <a:fillRect/>
          </a:stretch>
        </p:blipFill>
        <p:spPr bwMode="auto">
          <a:xfrm>
            <a:off x="3276600" y="1447800"/>
            <a:ext cx="2390553" cy="2895600"/>
          </a:xfrm>
          <a:prstGeom prst="rect">
            <a:avLst/>
          </a:prstGeom>
          <a:noFill/>
        </p:spPr>
      </p:pic>
      <p:pic>
        <p:nvPicPr>
          <p:cNvPr id="4099" name="Picture 3" descr="C:\Users\Admin\Desktop\tải xuống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1524000"/>
            <a:ext cx="2593788" cy="2066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hinh nen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276600" y="5791200"/>
            <a:ext cx="3048000" cy="92333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 smtClean="0">
                <a:solidFill>
                  <a:srgbClr val="000099"/>
                </a:solidFill>
                <a:latin typeface=".VnAvant" pitchFamily="34" charset="0"/>
              </a:rPr>
              <a:t>Qu</a:t>
            </a:r>
            <a:r>
              <a:rPr lang="en-US" sz="5400" b="1" dirty="0" smtClean="0">
                <a:solidFill>
                  <a:srgbClr val="000099"/>
                </a:solidFill>
                <a:latin typeface=".VnAvant" pitchFamily="34" charset="0"/>
              </a:rPr>
              <a:t>¶ 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5400" b="1" dirty="0" smtClean="0">
                <a:solidFill>
                  <a:srgbClr val="000099"/>
                </a:solidFill>
                <a:latin typeface=".VnAvant" pitchFamily="34" charset="0"/>
              </a:rPr>
              <a:t>ª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7" name="Picture 2" descr="C:\Users\Admin\Desktop\e99Pea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04800"/>
            <a:ext cx="7016750" cy="564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66800" y="2209800"/>
            <a:ext cx="7467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0" b="1" dirty="0" err="1" smtClean="0">
                <a:solidFill>
                  <a:srgbClr val="000099"/>
                </a:solidFill>
                <a:latin typeface=".VnAvant" pitchFamily="34" charset="0"/>
              </a:rPr>
              <a:t>Qu</a:t>
            </a:r>
            <a:r>
              <a:rPr lang="en-US" sz="12000" b="1" dirty="0" smtClean="0">
                <a:solidFill>
                  <a:srgbClr val="000099"/>
                </a:solidFill>
                <a:latin typeface=".VnAvant" pitchFamily="34" charset="0"/>
              </a:rPr>
              <a:t>¶ lª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419600" y="2209800"/>
            <a:ext cx="1219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 dirty="0">
                <a:solidFill>
                  <a:srgbClr val="FFFF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705600" y="2209800"/>
            <a:ext cx="1371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1676400" y="838200"/>
            <a:ext cx="502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7000" b="1" dirty="0" smtClean="0">
                <a:solidFill>
                  <a:srgbClr val="FF3300"/>
                </a:solidFill>
                <a:latin typeface=".VnAvant" pitchFamily="34" charset="0"/>
              </a:rPr>
              <a:t>l</a:t>
            </a:r>
            <a:endParaRPr lang="en-US" sz="370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naturepaint(2)184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3400" y="0"/>
            <a:ext cx="9677400" cy="72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28600" y="1066800"/>
            <a:ext cx="135806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800" b="1" dirty="0" smtClean="0">
                <a:solidFill>
                  <a:srgbClr val="CC3300"/>
                </a:solidFill>
                <a:latin typeface=".VnAvant" pitchFamily="34" charset="0"/>
              </a:rPr>
              <a:t>L</a:t>
            </a:r>
            <a:endParaRPr lang="en-US" sz="20800" b="1" dirty="0">
              <a:solidFill>
                <a:srgbClr val="CC3300"/>
              </a:solidFill>
              <a:latin typeface=".VnAvant" pitchFamily="34" charset="0"/>
            </a:endParaRPr>
          </a:p>
        </p:txBody>
      </p:sp>
      <p:pic>
        <p:nvPicPr>
          <p:cNvPr id="6146" name="Picture 2" descr="C:\Users\Admin\Desktop\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25" y="2128838"/>
            <a:ext cx="1076325" cy="904875"/>
          </a:xfrm>
          <a:prstGeom prst="rect">
            <a:avLst/>
          </a:prstGeom>
          <a:noFill/>
        </p:spPr>
      </p:pic>
      <p:pic>
        <p:nvPicPr>
          <p:cNvPr id="6147" name="Picture 3" descr="C:\Users\Admin\Desktop\tải xuống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066800"/>
            <a:ext cx="1828800" cy="3021496"/>
          </a:xfrm>
          <a:prstGeom prst="rect">
            <a:avLst/>
          </a:prstGeom>
          <a:noFill/>
        </p:spPr>
      </p:pic>
      <p:pic>
        <p:nvPicPr>
          <p:cNvPr id="6148" name="Picture 4" descr="C:\Users\Admin\Desktop\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371600"/>
            <a:ext cx="3076023" cy="25860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1828800" y="228600"/>
            <a:ext cx="5410200" cy="16002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2971800" y="533400"/>
            <a:ext cx="3429000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so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sánh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n, m , l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0" name="Picture 18" descr="photo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9" descr="photo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3657600" y="213360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49300" b="1" dirty="0" smtClean="0">
                <a:solidFill>
                  <a:srgbClr val="FF3300"/>
                </a:solidFill>
                <a:latin typeface=".VnAvant" pitchFamily="34" charset="0"/>
              </a:rPr>
              <a:t>  </a:t>
            </a:r>
            <a:r>
              <a:rPr lang="en-US" sz="43100" b="1" dirty="0">
                <a:latin typeface=".VnAvant" pitchFamily="34" charset="0"/>
              </a:rPr>
              <a:t>c</a:t>
            </a:r>
            <a:r>
              <a:rPr lang="en-US" sz="493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3100" b="1" dirty="0" err="1">
                <a:latin typeface=".VnAvant" pitchFamily="34" charset="0"/>
              </a:rPr>
              <a:t>c</a:t>
            </a:r>
            <a:endParaRPr lang="en-US" sz="43100" b="1" dirty="0">
              <a:latin typeface=".VnAvant" pitchFamily="34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838200" y="1295400"/>
            <a:ext cx="3048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3600" b="1" dirty="0" smtClean="0">
                <a:solidFill>
                  <a:srgbClr val="0000FF"/>
                </a:solidFill>
                <a:latin typeface=".VnAvant" pitchFamily="34" charset="0"/>
              </a:rPr>
              <a:t>n </a:t>
            </a:r>
            <a:endParaRPr lang="en-US" sz="33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62600" y="1752600"/>
            <a:ext cx="1371600" cy="381000"/>
            <a:chOff x="5562600" y="1752600"/>
            <a:chExt cx="1371600" cy="381000"/>
          </a:xfrm>
        </p:grpSpPr>
        <p:pic>
          <p:nvPicPr>
            <p:cNvPr id="18445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62600" y="1752600"/>
              <a:ext cx="7429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48400" y="1752600"/>
              <a:ext cx="685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/>
        </p:nvSpPr>
        <p:spPr>
          <a:xfrm>
            <a:off x="3733800" y="1676400"/>
            <a:ext cx="24430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0" b="1" dirty="0" smtClean="0">
                <a:solidFill>
                  <a:srgbClr val="0000FF"/>
                </a:solidFill>
                <a:latin typeface=".VnAvant" pitchFamily="34" charset="0"/>
              </a:rPr>
              <a:t>m</a:t>
            </a:r>
            <a:endParaRPr lang="en-US" sz="30000" dirty="0"/>
          </a:p>
        </p:txBody>
      </p:sp>
      <p:sp>
        <p:nvSpPr>
          <p:cNvPr id="14" name="Rectangle 13"/>
          <p:cNvSpPr/>
          <p:nvPr/>
        </p:nvSpPr>
        <p:spPr>
          <a:xfrm>
            <a:off x="7543800" y="1676400"/>
            <a:ext cx="1109599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b="1" dirty="0" smtClean="0">
                <a:solidFill>
                  <a:srgbClr val="0000FF"/>
                </a:solidFill>
                <a:latin typeface=".VnAvant" pitchFamily="34" charset="0"/>
              </a:rPr>
              <a:t>l</a:t>
            </a:r>
            <a:endParaRPr lang="en-US" sz="3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6" grpId="0" animBg="1"/>
      <p:bldP spid="10" grpId="0" build="p"/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8"/>
          <p:cNvSpPr>
            <a:spLocks noChangeArrowheads="1" noChangeShapeType="1" noTextEdit="1"/>
          </p:cNvSpPr>
          <p:nvPr/>
        </p:nvSpPr>
        <p:spPr bwMode="auto">
          <a:xfrm>
            <a:off x="3352800" y="533400"/>
            <a:ext cx="45720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52400" y="4645025"/>
            <a:ext cx="8991600" cy="2212975"/>
          </a:xfrm>
          <a:prstGeom prst="cloud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00600" y="457200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 rot="2619484">
            <a:off x="2036763" y="533400"/>
            <a:ext cx="4075112" cy="3557588"/>
          </a:xfrm>
          <a:prstGeom prst="cloudCallout">
            <a:avLst>
              <a:gd name="adj1" fmla="val 65426"/>
              <a:gd name="adj2" fmla="val 35222"/>
            </a:avLst>
          </a:prstGeom>
          <a:solidFill>
            <a:srgbClr val="FFFF00"/>
          </a:solidFill>
          <a:ln w="28575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2400" b="1" dirty="0">
              <a:solidFill>
                <a:srgbClr val="3333FF"/>
              </a:solidFill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46325" y="1119187"/>
            <a:ext cx="35052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bánh</a:t>
            </a:r>
            <a:r>
              <a:rPr lang="en-US" sz="54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</a:t>
            </a:r>
            <a:r>
              <a:rPr lang="en-US" sz="54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quay</a:t>
            </a:r>
          </a:p>
        </p:txBody>
      </p:sp>
      <p:pic>
        <p:nvPicPr>
          <p:cNvPr id="15367" name="Picture 18" descr="UY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0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8" descr="UY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038976" y="23812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9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-957775">
            <a:off x="1371600" y="228600"/>
            <a:ext cx="6858000" cy="6629400"/>
            <a:chOff x="912" y="144"/>
            <a:chExt cx="4272" cy="4032"/>
          </a:xfrm>
        </p:grpSpPr>
        <p:pic>
          <p:nvPicPr>
            <p:cNvPr id="1639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8" name="Group 25"/>
            <p:cNvGrpSpPr>
              <a:grpSpLocks/>
            </p:cNvGrpSpPr>
            <p:nvPr/>
          </p:nvGrpSpPr>
          <p:grpSpPr bwMode="auto">
            <a:xfrm>
              <a:off x="1139" y="535"/>
              <a:ext cx="3367" cy="3334"/>
              <a:chOff x="1139" y="535"/>
              <a:chExt cx="3367" cy="3334"/>
            </a:xfrm>
          </p:grpSpPr>
          <p:sp>
            <p:nvSpPr>
              <p:cNvPr id="16399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2039" y="585"/>
                <a:ext cx="718" cy="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 b="1" dirty="0" smtClean="0">
                    <a:solidFill>
                      <a:srgbClr val="00CC00"/>
                    </a:solidFill>
                  </a:rPr>
                  <a:t>n</a:t>
                </a:r>
                <a:endParaRPr lang="en-US" sz="96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16400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88" y="1298"/>
                <a:ext cx="651" cy="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6600CC"/>
                    </a:solidFill>
                    <a:latin typeface=".VnAvant" pitchFamily="34" charset="0"/>
                  </a:rPr>
                  <a:t>o</a:t>
                </a:r>
              </a:p>
            </p:txBody>
          </p:sp>
          <p:sp>
            <p:nvSpPr>
              <p:cNvPr id="16401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2" y="2076"/>
                <a:ext cx="884" cy="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600" b="1" dirty="0" smtClean="0"/>
                  <a:t>l</a:t>
                </a:r>
                <a:endParaRPr lang="vi-VN" sz="9600" b="1" dirty="0"/>
              </a:p>
            </p:txBody>
          </p:sp>
          <p:sp>
            <p:nvSpPr>
              <p:cNvPr id="16402" name="Text Box 7"/>
              <p:cNvSpPr txBox="1">
                <a:spLocks noChangeArrowheads="1"/>
              </p:cNvSpPr>
              <p:nvPr/>
            </p:nvSpPr>
            <p:spPr bwMode="auto">
              <a:xfrm rot="-10561735">
                <a:off x="1866" y="2820"/>
                <a:ext cx="884" cy="9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9600" b="1" dirty="0" smtClean="0">
                    <a:solidFill>
                      <a:srgbClr val="00CC00"/>
                    </a:solidFill>
                    <a:latin typeface=".VnAvant" pitchFamily="34" charset="0"/>
                  </a:rPr>
                  <a:t>m</a:t>
                </a:r>
                <a:endParaRPr lang="en-US" sz="9600" b="1" dirty="0">
                  <a:solidFill>
                    <a:srgbClr val="00CC00"/>
                  </a:solidFill>
                  <a:latin typeface=".VnAvant" pitchFamily="34" charset="0"/>
                </a:endParaRPr>
              </a:p>
            </p:txBody>
          </p:sp>
          <p:sp>
            <p:nvSpPr>
              <p:cNvPr id="16403" name="Text Box 8"/>
              <p:cNvSpPr txBox="1">
                <a:spLocks noChangeArrowheads="1"/>
              </p:cNvSpPr>
              <p:nvPr/>
            </p:nvSpPr>
            <p:spPr bwMode="auto">
              <a:xfrm rot="3928943">
                <a:off x="3701" y="1207"/>
                <a:ext cx="717" cy="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800" b="1" dirty="0" smtClean="0">
                    <a:solidFill>
                      <a:srgbClr val="0066FF"/>
                    </a:solidFill>
                  </a:rPr>
                  <a:t>m</a:t>
                </a:r>
                <a:endParaRPr lang="en-US" sz="8800" b="1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6404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446" y="2418"/>
                <a:ext cx="1007" cy="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600" b="1" dirty="0" smtClean="0">
                    <a:latin typeface=".VnAvant" pitchFamily="34" charset="0"/>
                  </a:rPr>
                  <a:t>n</a:t>
                </a:r>
                <a:endParaRPr lang="vi-VN" sz="9600" b="1" dirty="0">
                  <a:latin typeface=".VnAvant" pitchFamily="34" charset="0"/>
                </a:endParaRPr>
              </a:p>
            </p:txBody>
          </p:sp>
          <p:sp>
            <p:nvSpPr>
              <p:cNvPr id="16405" name="Text Box 10"/>
              <p:cNvSpPr txBox="1">
                <a:spLocks noChangeArrowheads="1"/>
              </p:cNvSpPr>
              <p:nvPr/>
            </p:nvSpPr>
            <p:spPr bwMode="auto">
              <a:xfrm rot="1955264">
                <a:off x="2944" y="535"/>
                <a:ext cx="711" cy="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600" b="1" dirty="0" smtClean="0"/>
                  <a:t>n</a:t>
                </a:r>
                <a:endParaRPr lang="vi-VN" sz="9600" b="1" dirty="0"/>
              </a:p>
            </p:txBody>
          </p:sp>
          <p:sp>
            <p:nvSpPr>
              <p:cNvPr id="16406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829" y="2923"/>
                <a:ext cx="769" cy="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 b="1" dirty="0" smtClean="0">
                    <a:solidFill>
                      <a:srgbClr val="FF3300"/>
                    </a:solidFill>
                  </a:rPr>
                  <a:t>l</a:t>
                </a:r>
                <a:endParaRPr lang="en-US" sz="9600" b="1" dirty="0">
                  <a:solidFill>
                    <a:srgbClr val="FF3300"/>
                  </a:solidFill>
                </a:endParaRPr>
              </a:p>
            </p:txBody>
          </p:sp>
        </p:grpSp>
      </p:grpSp>
      <p:sp>
        <p:nvSpPr>
          <p:cNvPr id="16387" name="AutoShape 12"/>
          <p:cNvSpPr>
            <a:spLocks noChangeArrowheads="1"/>
          </p:cNvSpPr>
          <p:nvPr/>
        </p:nvSpPr>
        <p:spPr bwMode="auto">
          <a:xfrm rot="-5400000">
            <a:off x="4400550" y="247650"/>
            <a:ext cx="7620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6388" name="WordArt 14"/>
          <p:cNvSpPr>
            <a:spLocks noChangeArrowheads="1" noChangeShapeType="1" noTextEdit="1"/>
          </p:cNvSpPr>
          <p:nvPr/>
        </p:nvSpPr>
        <p:spPr bwMode="auto">
          <a:xfrm>
            <a:off x="304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Avant"/>
              </a:rPr>
              <a:t>1</a:t>
            </a:r>
          </a:p>
        </p:txBody>
      </p:sp>
      <p:sp>
        <p:nvSpPr>
          <p:cNvPr id="16389" name="WordArt 15"/>
          <p:cNvSpPr>
            <a:spLocks noChangeArrowheads="1" noChangeShapeType="1" noTextEdit="1"/>
          </p:cNvSpPr>
          <p:nvPr/>
        </p:nvSpPr>
        <p:spPr bwMode="auto">
          <a:xfrm>
            <a:off x="1219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Avant"/>
              </a:rPr>
              <a:t>2</a:t>
            </a:r>
          </a:p>
        </p:txBody>
      </p:sp>
      <p:sp>
        <p:nvSpPr>
          <p:cNvPr id="16390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391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6248400"/>
            <a:ext cx="5334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392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43000" y="6248400"/>
            <a:ext cx="4572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6393" name="Picture 19" descr="J01240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81000" y="44196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9" descr="J01240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922117">
            <a:off x="6738937" y="280988"/>
            <a:ext cx="281940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1" name="Picture 11" descr="1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801967">
            <a:off x="533400" y="609600"/>
            <a:ext cx="89376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1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801967">
            <a:off x="7772400" y="5257800"/>
            <a:ext cx="89376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39685E-6 C 0.0092 0.0074 0.01771 0.02012 0.02708 0.02498 C 0.03402 0.02891 0.04791 0.03492 0.04791 0.03423 C 0.05746 0.03423 0.16024 0.03284 0.19583 0.02498 C 0.21649 0.02012 0.23125 -0.00925 0.25 -0.02382 C 0.2684 -0.03862 0.2783 -0.04047 0.3 -0.04394 C 0.31788 -0.05782 0.30816 -0.0525 0.32916 -0.05851 C 0.35434 -0.0777 0.32899 -0.0599 0.35416 -0.07308 C 0.36562 -0.07909 0.35538 -0.07585 0.36666 -0.08765 C 0.37274 -0.09366 0.37899 -0.09852 0.38541 -0.10245 C 0.41111 -0.11771 0.43663 -0.13436 0.4625 -0.14639 C 0.48211 -0.17761 0.51701 -0.18571 0.53958 -0.19033 C 0.56475 -0.20236 0.59114 -0.20166 0.61666 -0.2049 C 0.63975 -0.213 0.66215 -0.22017 0.68541 -0.2241 C 0.76527 -0.22155 0.78871 -0.22363 0.84791 -0.20953 C 0.86875 -0.1975 0.88663 -0.18964 0.90833 -0.18571 C 0.91718 -0.17831 0.93541 -0.17091 0.93541 -0.17021 C 0.94566 -0.15495 0.94896 -0.12581 0.95625 -0.10245 C 0.95555 -0.08441 0.95833 -0.04579 0.95 -0.02914 C 0.93177 0.00879 0.88507 0.02822 0.8625 0.0296 C 0.82014 0.03284 0.77777 0.03284 0.73541 0.03492 C 0.71666 0.04949 0.70173 0.04232 0.68125 0.03955 C 0.6592 0.04417 0.64236 0.05828 0.62083 0.06429 C 0.59548 0.08418 0.56614 0.08418 0.53958 0.09343 C 0.52465 0.10546 0.50955 0.10546 0.49375 0.10823 C 0.47639 0.1161 0.46146 0.1235 0.44375 0.12743 C 0.42934 0.15009 0.43593 0.14339 0.425 0.15218 C 0.42361 0.1568 0.42187 0.16143 0.42083 0.16675 C 0.41909 0.176 0.41666 0.19612 0.41666 0.19542 C 0.41771 0.2093 0.41684 0.22595 0.42083 0.2352 C 0.44531 0.29279 0.50225 0.27752 0.52708 0.27937 C 0.53698 0.28469 0.54566 0.29001 0.55416 0.30412 C 0.56371 0.33742 0.56093 0.32216 0.56458 0.34806 C 0.56215 0.41466 0.5625 0.38668 0.5625 0.43131 " pathEditMode="relative" rAng="0" ptsTypes="fffffffffffffffffffffffffffffffffA">
                                      <p:cBhvr>
                                        <p:cTn id="24" dur="2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" y="10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378 -0.38483 C -0.71458 -0.37742 -0.70607 -0.36471 -0.6967 -0.35985 C -0.68975 -0.35592 -0.67586 -0.3499 -0.67586 -0.3506 C -0.66631 -0.3506 -0.56354 -0.35199 -0.52795 -0.35985 C -0.50729 -0.36471 -0.49253 -0.39408 -0.47378 -0.40865 C -0.45538 -0.42345 -0.44548 -0.4253 -0.42378 -0.42877 C -0.4059 -0.44264 -0.41562 -0.43732 -0.39461 -0.44334 C -0.36944 -0.46253 -0.39479 -0.44472 -0.36961 -0.45791 C -0.35815 -0.46392 -0.3684 -0.46068 -0.35711 -0.47248 C -0.35104 -0.47849 -0.34479 -0.48335 -0.33836 -0.48728 C -0.31267 -0.50254 -0.28715 -0.51919 -0.26128 -0.53122 C -0.24166 -0.56244 -0.20677 -0.57053 -0.1842 -0.57516 C -0.15902 -0.58718 -0.13263 -0.58649 -0.10711 -0.58973 C -0.08402 -0.59782 -0.06163 -0.60499 -0.03836 -0.60892 C 0.0415 -0.60638 0.06494 -0.60846 0.12414 -0.59435 C 0.14497 -0.58233 0.16285 -0.57446 0.18455 -0.57053 C 0.19341 -0.56313 0.21164 -0.55573 0.21164 -0.55504 C 0.22188 -0.53977 0.22518 -0.51063 0.23247 -0.48728 C 0.23178 -0.46924 0.23455 -0.43062 0.22622 -0.41396 C 0.20799 -0.37604 0.16129 -0.35661 0.13872 -0.35522 C 0.09636 -0.35199 0.054 -0.35199 0.01164 -0.3499 C -0.00711 -0.33533 -0.02204 -0.3425 -0.04253 -0.34528 C -0.06458 -0.34065 -0.08142 -0.32655 -0.10295 -0.32053 C -0.12829 -0.30064 -0.15763 -0.30064 -0.1842 -0.29139 C -0.19913 -0.27937 -0.21423 -0.27937 -0.23003 -0.27659 C -0.24739 -0.26873 -0.26232 -0.26133 -0.28003 -0.2574 C -0.29444 -0.23473 -0.28784 -0.24144 -0.29878 -0.23265 C -0.30017 -0.22803 -0.3019 -0.2234 -0.30295 -0.21808 C -0.30468 -0.20883 -0.30711 -0.18871 -0.30711 -0.1894 C -0.30607 -0.17553 -0.30694 -0.15888 -0.30295 -0.14963 C -0.27847 -0.09204 -0.22152 -0.1073 -0.1967 -0.10545 C -0.1868 -0.10014 -0.17812 -0.09482 -0.16961 -0.08071 C -0.16006 -0.04741 -0.16284 -0.06267 -0.1592 -0.03677 C -0.16163 0.02984 -0.16128 0.00185 -0.16128 0.04649 " pathEditMode="relative" rAng="0" ptsTypes="fffffffffffffffffffffffffffffffff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4" descr="hinh nen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295400" y="2286000"/>
            <a:ext cx="647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7" name="EmYeuCayXanh-VA-47679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990600" cy="99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2057400"/>
            <a:ext cx="5865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h¸t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;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yªu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c©y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xanh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75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43" descr="Ho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895600"/>
            <a:ext cx="19240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GA512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0"/>
          </a:blip>
          <a:srcRect b="5878"/>
          <a:stretch>
            <a:fillRect/>
          </a:stretch>
        </p:blipFill>
        <p:spPr>
          <a:xfrm rot="369966">
            <a:off x="-228600" y="4868863"/>
            <a:ext cx="1449388" cy="1989137"/>
          </a:xfrm>
          <a:noFill/>
          <a:ln/>
        </p:spPr>
      </p:pic>
      <p:pic>
        <p:nvPicPr>
          <p:cNvPr id="3079" name="Picture 7" descr="BAR_EL~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</p:spPr>
      </p:pic>
      <p:pic>
        <p:nvPicPr>
          <p:cNvPr id="3080" name="Picture 8" descr="BAR_EL~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</p:spPr>
      </p:pic>
      <p:pic>
        <p:nvPicPr>
          <p:cNvPr id="3081" name="Picture 9" descr="BAR_EL~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-3162300" y="3314700"/>
            <a:ext cx="6477000" cy="152400"/>
          </a:xfrm>
          <a:prstGeom prst="rect">
            <a:avLst/>
          </a:prstGeom>
          <a:noFill/>
        </p:spPr>
      </p:pic>
      <p:pic>
        <p:nvPicPr>
          <p:cNvPr id="3082" name="Picture 10" descr="BAR_EL~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829300" y="3314700"/>
            <a:ext cx="6477000" cy="152400"/>
          </a:xfrm>
          <a:prstGeom prst="rect">
            <a:avLst/>
          </a:prstGeom>
          <a:noFill/>
        </p:spPr>
      </p:pic>
      <p:pic>
        <p:nvPicPr>
          <p:cNvPr id="3084" name="Picture 12" descr="CGA512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0"/>
          </a:blip>
          <a:srcRect b="5878"/>
          <a:stretch>
            <a:fillRect/>
          </a:stretch>
        </p:blipFill>
        <p:spPr bwMode="auto">
          <a:xfrm rot="369966">
            <a:off x="530225" y="4897438"/>
            <a:ext cx="915988" cy="1625600"/>
          </a:xfrm>
          <a:prstGeom prst="rect">
            <a:avLst/>
          </a:prstGeom>
          <a:noFill/>
        </p:spPr>
      </p:pic>
      <p:pic>
        <p:nvPicPr>
          <p:cNvPr id="3085" name="Picture 13" descr="A0210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228600" y="228600"/>
            <a:ext cx="838200" cy="1371600"/>
          </a:xfrm>
          <a:prstGeom prst="rect">
            <a:avLst/>
          </a:prstGeom>
          <a:noFill/>
        </p:spPr>
      </p:pic>
      <p:pic>
        <p:nvPicPr>
          <p:cNvPr id="3088" name="Picture 43" descr="Ho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0"/>
            <a:ext cx="19240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43" descr="Ho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9950" y="2209800"/>
            <a:ext cx="19240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43" descr="Ho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307846"/>
            <a:ext cx="1752600" cy="155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43" descr="Ho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4038600"/>
            <a:ext cx="19240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43" descr="Ho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828800"/>
            <a:ext cx="990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3" name="Rectangle 31"/>
          <p:cNvSpPr>
            <a:spLocks noChangeArrowheads="1"/>
          </p:cNvSpPr>
          <p:nvPr/>
        </p:nvSpPr>
        <p:spPr bwMode="auto">
          <a:xfrm flipV="1">
            <a:off x="762000" y="15240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>
                <a:solidFill>
                  <a:srgbClr val="660033"/>
                </a:solidFill>
                <a:latin typeface=".VnTime" pitchFamily="34" charset="0"/>
              </a:rPr>
              <a:t/>
            </a:r>
            <a:br>
              <a:rPr lang="en-US" sz="4000" b="1">
                <a:solidFill>
                  <a:srgbClr val="660033"/>
                </a:solidFill>
                <a:latin typeface=".VnTime" pitchFamily="34" charset="0"/>
              </a:rPr>
            </a:br>
            <a:r>
              <a:rPr lang="en-US" sz="4000" b="1">
                <a:solidFill>
                  <a:srgbClr val="660033"/>
                </a:solidFill>
                <a:latin typeface=".VnTime" pitchFamily="34" charset="0"/>
              </a:rPr>
              <a:t/>
            </a:r>
            <a:br>
              <a:rPr lang="en-US" sz="4000" b="1">
                <a:solidFill>
                  <a:srgbClr val="660033"/>
                </a:solidFill>
                <a:latin typeface=".VnTime" pitchFamily="34" charset="0"/>
              </a:rPr>
            </a:br>
            <a:r>
              <a:rPr lang="en-US" sz="4000" b="1">
                <a:solidFill>
                  <a:srgbClr val="660033"/>
                </a:solidFill>
                <a:latin typeface=".VnTime" pitchFamily="34" charset="0"/>
              </a:rPr>
              <a:t/>
            </a:r>
            <a:br>
              <a:rPr lang="en-US" sz="4000" b="1">
                <a:solidFill>
                  <a:srgbClr val="660033"/>
                </a:solidFill>
                <a:latin typeface=".VnTime" pitchFamily="34" charset="0"/>
              </a:rPr>
            </a:br>
            <a:r>
              <a:rPr lang="en-US" sz="4000" b="1">
                <a:solidFill>
                  <a:srgbClr val="660033"/>
                </a:solidFill>
                <a:latin typeface=".VnTime" pitchFamily="34" charset="0"/>
              </a:rPr>
              <a:t/>
            </a:r>
            <a:br>
              <a:rPr lang="en-US" sz="4000" b="1">
                <a:solidFill>
                  <a:srgbClr val="660033"/>
                </a:solidFill>
                <a:latin typeface=".VnTime" pitchFamily="34" charset="0"/>
              </a:rPr>
            </a:br>
            <a:endParaRPr lang="en-US" sz="32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81200" y="2590800"/>
            <a:ext cx="5397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5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5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54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1200" y="1676400"/>
            <a:ext cx="20083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0" descr="FLOWERS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200400"/>
            <a:ext cx="25113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FLOWERS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4191000"/>
            <a:ext cx="1711814" cy="233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" descr="FLOWERS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5029200"/>
            <a:ext cx="111613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FLOWERS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9800" y="5257800"/>
            <a:ext cx="100452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素材天下 sucaitianxia.com-eps5228-1 [Converted]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2933834" y="-568845"/>
            <a:ext cx="1346565" cy="305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素材天下 sucaitianxia.com-eps5228-1 [Converted]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 flipV="1">
            <a:off x="5948872" y="-691071"/>
            <a:ext cx="1341055" cy="31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9600" y="1371600"/>
            <a:ext cx="1600200" cy="1905000"/>
            <a:chOff x="3115" y="0"/>
            <a:chExt cx="2170" cy="2486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6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64" name="Oval 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Oval 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62" name="Oval 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Oval 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115" y="0"/>
              <a:ext cx="2170" cy="1701"/>
              <a:chOff x="3115" y="0"/>
              <a:chExt cx="2170" cy="1701"/>
            </a:xfrm>
          </p:grpSpPr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60" name="Oval 2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" name="Oval 2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3115" y="0"/>
                <a:ext cx="2142" cy="1701"/>
                <a:chOff x="3115" y="0"/>
                <a:chExt cx="2142" cy="1701"/>
              </a:xfrm>
            </p:grpSpPr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4502" y="589"/>
                  <a:ext cx="492" cy="912"/>
                  <a:chOff x="3471" y="1530"/>
                  <a:chExt cx="1258" cy="2327"/>
                </a:xfrm>
              </p:grpSpPr>
              <p:sp>
                <p:nvSpPr>
                  <p:cNvPr id="158" name="Freeform 2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2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6"/>
                <p:cNvGrpSpPr>
                  <a:grpSpLocks/>
                </p:cNvGrpSpPr>
                <p:nvPr/>
              </p:nvGrpSpPr>
              <p:grpSpPr bwMode="auto">
                <a:xfrm>
                  <a:off x="4266" y="781"/>
                  <a:ext cx="965" cy="522"/>
                  <a:chOff x="2864" y="2019"/>
                  <a:chExt cx="2463" cy="1332"/>
                </a:xfrm>
              </p:grpSpPr>
              <p:sp>
                <p:nvSpPr>
                  <p:cNvPr id="156" name="Freeform 2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2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9"/>
                <p:cNvGrpSpPr>
                  <a:grpSpLocks/>
                </p:cNvGrpSpPr>
                <p:nvPr/>
              </p:nvGrpSpPr>
              <p:grpSpPr bwMode="auto">
                <a:xfrm>
                  <a:off x="4281" y="707"/>
                  <a:ext cx="972" cy="417"/>
                  <a:chOff x="2897" y="1832"/>
                  <a:chExt cx="2477" cy="1064"/>
                </a:xfrm>
              </p:grpSpPr>
              <p:sp>
                <p:nvSpPr>
                  <p:cNvPr id="154" name="Freeform 3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3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32"/>
                <p:cNvGrpSpPr>
                  <a:grpSpLocks/>
                </p:cNvGrpSpPr>
                <p:nvPr/>
              </p:nvGrpSpPr>
              <p:grpSpPr bwMode="auto">
                <a:xfrm>
                  <a:off x="4289" y="632"/>
                  <a:ext cx="968" cy="365"/>
                  <a:chOff x="2924" y="1636"/>
                  <a:chExt cx="2472" cy="927"/>
                </a:xfrm>
              </p:grpSpPr>
              <p:sp>
                <p:nvSpPr>
                  <p:cNvPr id="152" name="Freeform 3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3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35"/>
                <p:cNvGrpSpPr>
                  <a:grpSpLocks/>
                </p:cNvGrpSpPr>
                <p:nvPr/>
              </p:nvGrpSpPr>
              <p:grpSpPr bwMode="auto">
                <a:xfrm>
                  <a:off x="4305" y="545"/>
                  <a:ext cx="919" cy="259"/>
                  <a:chOff x="2958" y="1414"/>
                  <a:chExt cx="2342" cy="657"/>
                </a:xfrm>
              </p:grpSpPr>
              <p:sp>
                <p:nvSpPr>
                  <p:cNvPr id="150" name="Freeform 3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3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38"/>
                <p:cNvGrpSpPr>
                  <a:grpSpLocks/>
                </p:cNvGrpSpPr>
                <p:nvPr/>
              </p:nvGrpSpPr>
              <p:grpSpPr bwMode="auto">
                <a:xfrm>
                  <a:off x="4313" y="490"/>
                  <a:ext cx="842" cy="135"/>
                  <a:chOff x="2983" y="1269"/>
                  <a:chExt cx="2150" cy="343"/>
                </a:xfrm>
              </p:grpSpPr>
              <p:sp>
                <p:nvSpPr>
                  <p:cNvPr id="148" name="Freeform 3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4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41"/>
                <p:cNvGrpSpPr>
                  <a:grpSpLocks/>
                </p:cNvGrpSpPr>
                <p:nvPr/>
              </p:nvGrpSpPr>
              <p:grpSpPr bwMode="auto">
                <a:xfrm>
                  <a:off x="4298" y="349"/>
                  <a:ext cx="738" cy="167"/>
                  <a:chOff x="2938" y="917"/>
                  <a:chExt cx="1879" cy="427"/>
                </a:xfrm>
              </p:grpSpPr>
              <p:sp>
                <p:nvSpPr>
                  <p:cNvPr id="146" name="Freeform 4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4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4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2" cy="912"/>
                  <a:chOff x="637" y="1653"/>
                  <a:chExt cx="1257" cy="2326"/>
                </a:xfrm>
              </p:grpSpPr>
              <p:sp>
                <p:nvSpPr>
                  <p:cNvPr id="144" name="Freeform 4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4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4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5" cy="522"/>
                  <a:chOff x="-5" y="2196"/>
                  <a:chExt cx="2463" cy="1332"/>
                </a:xfrm>
              </p:grpSpPr>
              <p:sp>
                <p:nvSpPr>
                  <p:cNvPr id="142" name="Freeform 4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4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5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2" cy="417"/>
                  <a:chOff x="-52" y="2009"/>
                  <a:chExt cx="2477" cy="1064"/>
                </a:xfrm>
              </p:grpSpPr>
              <p:sp>
                <p:nvSpPr>
                  <p:cNvPr id="140" name="Freeform 5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5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53"/>
                <p:cNvGrpSpPr>
                  <a:grpSpLocks/>
                </p:cNvGrpSpPr>
                <p:nvPr/>
              </p:nvGrpSpPr>
              <p:grpSpPr bwMode="auto">
                <a:xfrm>
                  <a:off x="3115" y="698"/>
                  <a:ext cx="968" cy="362"/>
                  <a:chOff x="-74" y="1813"/>
                  <a:chExt cx="2472" cy="927"/>
                </a:xfrm>
              </p:grpSpPr>
              <p:sp>
                <p:nvSpPr>
                  <p:cNvPr id="138" name="Freeform 5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5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5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9" cy="257"/>
                  <a:chOff x="22" y="1591"/>
                  <a:chExt cx="2342" cy="657"/>
                </a:xfrm>
              </p:grpSpPr>
              <p:sp>
                <p:nvSpPr>
                  <p:cNvPr id="136" name="Freeform 5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5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59"/>
                <p:cNvGrpSpPr>
                  <a:grpSpLocks/>
                </p:cNvGrpSpPr>
                <p:nvPr/>
              </p:nvGrpSpPr>
              <p:grpSpPr bwMode="auto">
                <a:xfrm>
                  <a:off x="3218" y="560"/>
                  <a:ext cx="842" cy="135"/>
                  <a:chOff x="189" y="1446"/>
                  <a:chExt cx="2150" cy="343"/>
                </a:xfrm>
              </p:grpSpPr>
              <p:sp>
                <p:nvSpPr>
                  <p:cNvPr id="134" name="Freeform 6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6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62"/>
                <p:cNvGrpSpPr>
                  <a:grpSpLocks/>
                </p:cNvGrpSpPr>
                <p:nvPr/>
              </p:nvGrpSpPr>
              <p:grpSpPr bwMode="auto">
                <a:xfrm>
                  <a:off x="3343" y="418"/>
                  <a:ext cx="738" cy="167"/>
                  <a:chOff x="505" y="1094"/>
                  <a:chExt cx="1879" cy="427"/>
                </a:xfrm>
              </p:grpSpPr>
              <p:sp>
                <p:nvSpPr>
                  <p:cNvPr id="132" name="Freeform 6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6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65"/>
                <p:cNvGrpSpPr>
                  <a:grpSpLocks/>
                </p:cNvGrpSpPr>
                <p:nvPr/>
              </p:nvGrpSpPr>
              <p:grpSpPr bwMode="auto">
                <a:xfrm>
                  <a:off x="3386" y="343"/>
                  <a:ext cx="725" cy="219"/>
                  <a:chOff x="616" y="899"/>
                  <a:chExt cx="1850" cy="554"/>
                </a:xfrm>
              </p:grpSpPr>
              <p:sp>
                <p:nvSpPr>
                  <p:cNvPr id="130" name="Freeform 6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6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6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8" name="Freeform 6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 7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" name="Group 7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6" name="Freeform 7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7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" name="Group 74"/>
                <p:cNvGrpSpPr>
                  <a:grpSpLocks/>
                </p:cNvGrpSpPr>
                <p:nvPr/>
              </p:nvGrpSpPr>
              <p:grpSpPr bwMode="auto">
                <a:xfrm>
                  <a:off x="3782" y="30"/>
                  <a:ext cx="304" cy="592"/>
                  <a:chOff x="1633" y="104"/>
                  <a:chExt cx="778" cy="1512"/>
                </a:xfrm>
              </p:grpSpPr>
              <p:sp>
                <p:nvSpPr>
                  <p:cNvPr id="124" name="Freeform 7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7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" name="Group 7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2" name="Freeform 7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 7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" name="Group 80"/>
                <p:cNvGrpSpPr>
                  <a:grpSpLocks/>
                </p:cNvGrpSpPr>
                <p:nvPr/>
              </p:nvGrpSpPr>
              <p:grpSpPr bwMode="auto">
                <a:xfrm>
                  <a:off x="4251" y="251"/>
                  <a:ext cx="723" cy="221"/>
                  <a:chOff x="2822" y="672"/>
                  <a:chExt cx="1845" cy="566"/>
                </a:xfrm>
              </p:grpSpPr>
              <p:sp>
                <p:nvSpPr>
                  <p:cNvPr id="120" name="Freeform 8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 8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" name="Group 8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3"/>
                  <a:chOff x="2683" y="445"/>
                  <a:chExt cx="1781" cy="717"/>
                </a:xfrm>
              </p:grpSpPr>
              <p:sp>
                <p:nvSpPr>
                  <p:cNvPr id="118" name="Freeform 8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8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3" name="Freeform 8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8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8" name="Group 88"/>
                <p:cNvGrpSpPr>
                  <a:grpSpLocks/>
                </p:cNvGrpSpPr>
                <p:nvPr/>
              </p:nvGrpSpPr>
              <p:grpSpPr bwMode="auto">
                <a:xfrm>
                  <a:off x="4238" y="5"/>
                  <a:ext cx="250" cy="595"/>
                  <a:chOff x="2800" y="41"/>
                  <a:chExt cx="640" cy="1520"/>
                </a:xfrm>
              </p:grpSpPr>
              <p:sp>
                <p:nvSpPr>
                  <p:cNvPr id="116" name="Freeform 8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9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" name="Group 91"/>
                <p:cNvGrpSpPr>
                  <a:grpSpLocks/>
                </p:cNvGrpSpPr>
                <p:nvPr/>
              </p:nvGrpSpPr>
              <p:grpSpPr bwMode="auto">
                <a:xfrm>
                  <a:off x="4298" y="53"/>
                  <a:ext cx="399" cy="574"/>
                  <a:chOff x="2934" y="163"/>
                  <a:chExt cx="1017" cy="1464"/>
                </a:xfrm>
              </p:grpSpPr>
              <p:sp>
                <p:nvSpPr>
                  <p:cNvPr id="114" name="Freeform 9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9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" name="Group 94"/>
                <p:cNvGrpSpPr>
                  <a:grpSpLocks/>
                </p:cNvGrpSpPr>
                <p:nvPr/>
              </p:nvGrpSpPr>
              <p:grpSpPr bwMode="auto">
                <a:xfrm>
                  <a:off x="4226" y="2"/>
                  <a:ext cx="96" cy="568"/>
                  <a:chOff x="2730" y="32"/>
                  <a:chExt cx="243" cy="1448"/>
                </a:xfrm>
              </p:grpSpPr>
              <p:sp>
                <p:nvSpPr>
                  <p:cNvPr id="112" name="Freeform 9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9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3" name="Group 9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4" cy="961"/>
                  <a:chOff x="943" y="1769"/>
                  <a:chExt cx="1085" cy="2450"/>
                </a:xfrm>
              </p:grpSpPr>
              <p:sp>
                <p:nvSpPr>
                  <p:cNvPr id="110" name="Freeform 9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9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4" name="Group 10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08" name="Freeform 10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1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" name="Group 10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06" name="Freeform 10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1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" name="Group 106"/>
                <p:cNvGrpSpPr>
                  <a:grpSpLocks/>
                </p:cNvGrpSpPr>
                <p:nvPr/>
              </p:nvGrpSpPr>
              <p:grpSpPr bwMode="auto">
                <a:xfrm>
                  <a:off x="4456" y="662"/>
                  <a:ext cx="444" cy="951"/>
                  <a:chOff x="3334" y="1717"/>
                  <a:chExt cx="1125" cy="2426"/>
                </a:xfrm>
              </p:grpSpPr>
              <p:sp>
                <p:nvSpPr>
                  <p:cNvPr id="104" name="Freeform 10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0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" name="Group 109"/>
                <p:cNvGrpSpPr>
                  <a:grpSpLocks/>
                </p:cNvGrpSpPr>
                <p:nvPr/>
              </p:nvGrpSpPr>
              <p:grpSpPr bwMode="auto">
                <a:xfrm>
                  <a:off x="4394" y="721"/>
                  <a:ext cx="348" cy="951"/>
                  <a:chOff x="3181" y="1866"/>
                  <a:chExt cx="883" cy="2426"/>
                </a:xfrm>
              </p:grpSpPr>
              <p:sp>
                <p:nvSpPr>
                  <p:cNvPr id="102" name="Freeform 11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11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" name="Group 112"/>
                <p:cNvGrpSpPr>
                  <a:grpSpLocks/>
                </p:cNvGrpSpPr>
                <p:nvPr/>
              </p:nvGrpSpPr>
              <p:grpSpPr bwMode="auto">
                <a:xfrm>
                  <a:off x="4328" y="767"/>
                  <a:ext cx="244" cy="934"/>
                  <a:chOff x="3006" y="1983"/>
                  <a:chExt cx="619" cy="2386"/>
                </a:xfrm>
              </p:grpSpPr>
              <p:sp>
                <p:nvSpPr>
                  <p:cNvPr id="100" name="Freeform 11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11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" name="Group 115"/>
                <p:cNvGrpSpPr>
                  <a:grpSpLocks/>
                </p:cNvGrpSpPr>
                <p:nvPr/>
              </p:nvGrpSpPr>
              <p:grpSpPr bwMode="auto">
                <a:xfrm>
                  <a:off x="4256" y="813"/>
                  <a:ext cx="160" cy="870"/>
                  <a:chOff x="2819" y="2101"/>
                  <a:chExt cx="405" cy="2219"/>
                </a:xfrm>
              </p:grpSpPr>
              <p:sp>
                <p:nvSpPr>
                  <p:cNvPr id="98" name="Freeform 11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 11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" name="Group 118"/>
                <p:cNvGrpSpPr>
                  <a:grpSpLocks/>
                </p:cNvGrpSpPr>
                <p:nvPr/>
              </p:nvGrpSpPr>
              <p:grpSpPr bwMode="auto">
                <a:xfrm>
                  <a:off x="4050" y="827"/>
                  <a:ext cx="168" cy="858"/>
                  <a:chOff x="2287" y="2135"/>
                  <a:chExt cx="426" cy="2185"/>
                </a:xfrm>
              </p:grpSpPr>
              <p:sp>
                <p:nvSpPr>
                  <p:cNvPr id="96" name="Freeform 11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12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0" name="Freeform 12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Arc 12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Arc 12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rc 12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Arc 12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Arc 12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Arc 12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Arc 12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rc 12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13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13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Arc 13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Arc 13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Arc 13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13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13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13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Freeform 13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Freeform 13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14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Freeform 141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Freeform 14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1" name="Group 8"/>
          <p:cNvGrpSpPr>
            <a:grpSpLocks/>
          </p:cNvGrpSpPr>
          <p:nvPr/>
        </p:nvGrpSpPr>
        <p:grpSpPr bwMode="auto">
          <a:xfrm>
            <a:off x="7010400" y="1143000"/>
            <a:ext cx="1600200" cy="1905000"/>
            <a:chOff x="3115" y="0"/>
            <a:chExt cx="2170" cy="2486"/>
          </a:xfrm>
        </p:grpSpPr>
        <p:grpSp>
          <p:nvGrpSpPr>
            <p:cNvPr id="72" name="Group 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01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" name="Group 1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99" name="Oval 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" name="Oval 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" name="Group 1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97" name="Oval 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" name="Oval 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" name="Group 18"/>
            <p:cNvGrpSpPr>
              <a:grpSpLocks/>
            </p:cNvGrpSpPr>
            <p:nvPr/>
          </p:nvGrpSpPr>
          <p:grpSpPr bwMode="auto">
            <a:xfrm>
              <a:off x="3115" y="0"/>
              <a:ext cx="2170" cy="1701"/>
              <a:chOff x="3115" y="0"/>
              <a:chExt cx="2170" cy="1701"/>
            </a:xfrm>
          </p:grpSpPr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95" name="Oval 2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Oval 2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3115" y="0"/>
                <a:ext cx="2142" cy="1701"/>
                <a:chOff x="3115" y="0"/>
                <a:chExt cx="2142" cy="1701"/>
              </a:xfrm>
            </p:grpSpPr>
            <p:grpSp>
              <p:nvGrpSpPr>
                <p:cNvPr id="78" name="Group 23"/>
                <p:cNvGrpSpPr>
                  <a:grpSpLocks/>
                </p:cNvGrpSpPr>
                <p:nvPr/>
              </p:nvGrpSpPr>
              <p:grpSpPr bwMode="auto">
                <a:xfrm>
                  <a:off x="4502" y="589"/>
                  <a:ext cx="492" cy="912"/>
                  <a:chOff x="3471" y="1530"/>
                  <a:chExt cx="1258" cy="2327"/>
                </a:xfrm>
              </p:grpSpPr>
              <p:sp>
                <p:nvSpPr>
                  <p:cNvPr id="293" name="Freeform 2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4" name="Freeform 2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" name="Group 26"/>
                <p:cNvGrpSpPr>
                  <a:grpSpLocks/>
                </p:cNvGrpSpPr>
                <p:nvPr/>
              </p:nvGrpSpPr>
              <p:grpSpPr bwMode="auto">
                <a:xfrm>
                  <a:off x="4266" y="781"/>
                  <a:ext cx="965" cy="522"/>
                  <a:chOff x="2864" y="2019"/>
                  <a:chExt cx="2463" cy="1332"/>
                </a:xfrm>
              </p:grpSpPr>
              <p:sp>
                <p:nvSpPr>
                  <p:cNvPr id="291" name="Freeform 2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2" name="Freeform 2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" name="Group 29"/>
                <p:cNvGrpSpPr>
                  <a:grpSpLocks/>
                </p:cNvGrpSpPr>
                <p:nvPr/>
              </p:nvGrpSpPr>
              <p:grpSpPr bwMode="auto">
                <a:xfrm>
                  <a:off x="4281" y="707"/>
                  <a:ext cx="972" cy="417"/>
                  <a:chOff x="2897" y="1832"/>
                  <a:chExt cx="2477" cy="1064"/>
                </a:xfrm>
              </p:grpSpPr>
              <p:sp>
                <p:nvSpPr>
                  <p:cNvPr id="289" name="Freeform 3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0" name="Freeform 3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" name="Group 32"/>
                <p:cNvGrpSpPr>
                  <a:grpSpLocks/>
                </p:cNvGrpSpPr>
                <p:nvPr/>
              </p:nvGrpSpPr>
              <p:grpSpPr bwMode="auto">
                <a:xfrm>
                  <a:off x="4289" y="632"/>
                  <a:ext cx="968" cy="365"/>
                  <a:chOff x="2924" y="1636"/>
                  <a:chExt cx="2472" cy="927"/>
                </a:xfrm>
              </p:grpSpPr>
              <p:sp>
                <p:nvSpPr>
                  <p:cNvPr id="287" name="Freeform 3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8" name="Freeform 3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" name="Group 35"/>
                <p:cNvGrpSpPr>
                  <a:grpSpLocks/>
                </p:cNvGrpSpPr>
                <p:nvPr/>
              </p:nvGrpSpPr>
              <p:grpSpPr bwMode="auto">
                <a:xfrm>
                  <a:off x="4305" y="545"/>
                  <a:ext cx="919" cy="259"/>
                  <a:chOff x="2958" y="1414"/>
                  <a:chExt cx="2342" cy="657"/>
                </a:xfrm>
              </p:grpSpPr>
              <p:sp>
                <p:nvSpPr>
                  <p:cNvPr id="285" name="Freeform 3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 3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" name="Group 38"/>
                <p:cNvGrpSpPr>
                  <a:grpSpLocks/>
                </p:cNvGrpSpPr>
                <p:nvPr/>
              </p:nvGrpSpPr>
              <p:grpSpPr bwMode="auto">
                <a:xfrm>
                  <a:off x="4313" y="490"/>
                  <a:ext cx="842" cy="135"/>
                  <a:chOff x="2983" y="1269"/>
                  <a:chExt cx="2150" cy="343"/>
                </a:xfrm>
              </p:grpSpPr>
              <p:sp>
                <p:nvSpPr>
                  <p:cNvPr id="283" name="Freeform 3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 4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" name="Group 41"/>
                <p:cNvGrpSpPr>
                  <a:grpSpLocks/>
                </p:cNvGrpSpPr>
                <p:nvPr/>
              </p:nvGrpSpPr>
              <p:grpSpPr bwMode="auto">
                <a:xfrm>
                  <a:off x="4298" y="349"/>
                  <a:ext cx="738" cy="167"/>
                  <a:chOff x="2938" y="917"/>
                  <a:chExt cx="1879" cy="427"/>
                </a:xfrm>
              </p:grpSpPr>
              <p:sp>
                <p:nvSpPr>
                  <p:cNvPr id="281" name="Freeform 4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 4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7" name="Group 4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2" cy="912"/>
                  <a:chOff x="637" y="1653"/>
                  <a:chExt cx="1257" cy="2326"/>
                </a:xfrm>
              </p:grpSpPr>
              <p:sp>
                <p:nvSpPr>
                  <p:cNvPr id="279" name="Freeform 4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 4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8" name="Group 4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5" cy="522"/>
                  <a:chOff x="-5" y="2196"/>
                  <a:chExt cx="2463" cy="1332"/>
                </a:xfrm>
              </p:grpSpPr>
              <p:sp>
                <p:nvSpPr>
                  <p:cNvPr id="277" name="Freeform 4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8" name="Freeform 4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" name="Group 5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2" cy="417"/>
                  <a:chOff x="-52" y="2009"/>
                  <a:chExt cx="2477" cy="1064"/>
                </a:xfrm>
              </p:grpSpPr>
              <p:sp>
                <p:nvSpPr>
                  <p:cNvPr id="275" name="Freeform 5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" name="Freeform 5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" name="Group 53"/>
                <p:cNvGrpSpPr>
                  <a:grpSpLocks/>
                </p:cNvGrpSpPr>
                <p:nvPr/>
              </p:nvGrpSpPr>
              <p:grpSpPr bwMode="auto">
                <a:xfrm>
                  <a:off x="3115" y="698"/>
                  <a:ext cx="968" cy="362"/>
                  <a:chOff x="-74" y="1813"/>
                  <a:chExt cx="2472" cy="927"/>
                </a:xfrm>
              </p:grpSpPr>
              <p:sp>
                <p:nvSpPr>
                  <p:cNvPr id="273" name="Freeform 5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Freeform 5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" name="Group 5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9" cy="257"/>
                  <a:chOff x="22" y="1591"/>
                  <a:chExt cx="2342" cy="657"/>
                </a:xfrm>
              </p:grpSpPr>
              <p:sp>
                <p:nvSpPr>
                  <p:cNvPr id="271" name="Freeform 5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" name="Freeform 5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" name="Group 59"/>
                <p:cNvGrpSpPr>
                  <a:grpSpLocks/>
                </p:cNvGrpSpPr>
                <p:nvPr/>
              </p:nvGrpSpPr>
              <p:grpSpPr bwMode="auto">
                <a:xfrm>
                  <a:off x="3218" y="560"/>
                  <a:ext cx="842" cy="135"/>
                  <a:chOff x="189" y="1446"/>
                  <a:chExt cx="2150" cy="343"/>
                </a:xfrm>
              </p:grpSpPr>
              <p:sp>
                <p:nvSpPr>
                  <p:cNvPr id="269" name="Freeform 6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0" name="Freeform 6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3" name="Group 62"/>
                <p:cNvGrpSpPr>
                  <a:grpSpLocks/>
                </p:cNvGrpSpPr>
                <p:nvPr/>
              </p:nvGrpSpPr>
              <p:grpSpPr bwMode="auto">
                <a:xfrm>
                  <a:off x="3343" y="418"/>
                  <a:ext cx="738" cy="167"/>
                  <a:chOff x="505" y="1094"/>
                  <a:chExt cx="1879" cy="427"/>
                </a:xfrm>
              </p:grpSpPr>
              <p:sp>
                <p:nvSpPr>
                  <p:cNvPr id="267" name="Freeform 6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" name="Freeform 6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" name="Group 65"/>
                <p:cNvGrpSpPr>
                  <a:grpSpLocks/>
                </p:cNvGrpSpPr>
                <p:nvPr/>
              </p:nvGrpSpPr>
              <p:grpSpPr bwMode="auto">
                <a:xfrm>
                  <a:off x="3386" y="343"/>
                  <a:ext cx="725" cy="219"/>
                  <a:chOff x="616" y="899"/>
                  <a:chExt cx="1850" cy="554"/>
                </a:xfrm>
              </p:grpSpPr>
              <p:sp>
                <p:nvSpPr>
                  <p:cNvPr id="265" name="Freeform 6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" name="Freeform 6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5" name="Group 6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63" name="Freeform 6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4" name="Freeform 7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2" name="Group 7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61" name="Freeform 7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2" name="Freeform 7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3" name="Group 74"/>
                <p:cNvGrpSpPr>
                  <a:grpSpLocks/>
                </p:cNvGrpSpPr>
                <p:nvPr/>
              </p:nvGrpSpPr>
              <p:grpSpPr bwMode="auto">
                <a:xfrm>
                  <a:off x="3782" y="30"/>
                  <a:ext cx="304" cy="592"/>
                  <a:chOff x="1633" y="104"/>
                  <a:chExt cx="778" cy="1512"/>
                </a:xfrm>
              </p:grpSpPr>
              <p:sp>
                <p:nvSpPr>
                  <p:cNvPr id="259" name="Freeform 7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 7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4" name="Group 7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57" name="Freeform 7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 7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5" name="Group 80"/>
                <p:cNvGrpSpPr>
                  <a:grpSpLocks/>
                </p:cNvGrpSpPr>
                <p:nvPr/>
              </p:nvGrpSpPr>
              <p:grpSpPr bwMode="auto">
                <a:xfrm>
                  <a:off x="4251" y="251"/>
                  <a:ext cx="723" cy="221"/>
                  <a:chOff x="2822" y="672"/>
                  <a:chExt cx="1845" cy="566"/>
                </a:xfrm>
              </p:grpSpPr>
              <p:sp>
                <p:nvSpPr>
                  <p:cNvPr id="255" name="Freeform 8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" name="Freeform 8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6" name="Group 8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3"/>
                  <a:chOff x="2683" y="445"/>
                  <a:chExt cx="1781" cy="717"/>
                </a:xfrm>
              </p:grpSpPr>
              <p:sp>
                <p:nvSpPr>
                  <p:cNvPr id="253" name="Freeform 8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4" name="Freeform 8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8" name="Freeform 8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Freeform 8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083" name="Group 88"/>
                <p:cNvGrpSpPr>
                  <a:grpSpLocks/>
                </p:cNvGrpSpPr>
                <p:nvPr/>
              </p:nvGrpSpPr>
              <p:grpSpPr bwMode="auto">
                <a:xfrm>
                  <a:off x="4238" y="5"/>
                  <a:ext cx="250" cy="595"/>
                  <a:chOff x="2800" y="41"/>
                  <a:chExt cx="640" cy="1520"/>
                </a:xfrm>
              </p:grpSpPr>
              <p:sp>
                <p:nvSpPr>
                  <p:cNvPr id="251" name="Freeform 8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 9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86" name="Group 91"/>
                <p:cNvGrpSpPr>
                  <a:grpSpLocks/>
                </p:cNvGrpSpPr>
                <p:nvPr/>
              </p:nvGrpSpPr>
              <p:grpSpPr bwMode="auto">
                <a:xfrm>
                  <a:off x="4298" y="53"/>
                  <a:ext cx="399" cy="574"/>
                  <a:chOff x="2934" y="163"/>
                  <a:chExt cx="1017" cy="1464"/>
                </a:xfrm>
              </p:grpSpPr>
              <p:sp>
                <p:nvSpPr>
                  <p:cNvPr id="249" name="Freeform 9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" name="Freeform 9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87" name="Group 94"/>
                <p:cNvGrpSpPr>
                  <a:grpSpLocks/>
                </p:cNvGrpSpPr>
                <p:nvPr/>
              </p:nvGrpSpPr>
              <p:grpSpPr bwMode="auto">
                <a:xfrm>
                  <a:off x="4226" y="2"/>
                  <a:ext cx="96" cy="568"/>
                  <a:chOff x="2730" y="32"/>
                  <a:chExt cx="243" cy="1448"/>
                </a:xfrm>
              </p:grpSpPr>
              <p:sp>
                <p:nvSpPr>
                  <p:cNvPr id="247" name="Freeform 9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 9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0" name="Group 9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4" cy="961"/>
                  <a:chOff x="943" y="1769"/>
                  <a:chExt cx="1085" cy="2450"/>
                </a:xfrm>
              </p:grpSpPr>
              <p:sp>
                <p:nvSpPr>
                  <p:cNvPr id="245" name="Freeform 9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 9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2" name="Group 10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3" name="Freeform 10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 1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4" name="Group 10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1" name="Freeform 10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" name="Freeform 1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5" name="Group 106"/>
                <p:cNvGrpSpPr>
                  <a:grpSpLocks/>
                </p:cNvGrpSpPr>
                <p:nvPr/>
              </p:nvGrpSpPr>
              <p:grpSpPr bwMode="auto">
                <a:xfrm>
                  <a:off x="4456" y="662"/>
                  <a:ext cx="444" cy="951"/>
                  <a:chOff x="3334" y="1717"/>
                  <a:chExt cx="1125" cy="2426"/>
                </a:xfrm>
              </p:grpSpPr>
              <p:sp>
                <p:nvSpPr>
                  <p:cNvPr id="239" name="Freeform 10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 10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7" name="Group 109"/>
                <p:cNvGrpSpPr>
                  <a:grpSpLocks/>
                </p:cNvGrpSpPr>
                <p:nvPr/>
              </p:nvGrpSpPr>
              <p:grpSpPr bwMode="auto">
                <a:xfrm>
                  <a:off x="4394" y="721"/>
                  <a:ext cx="348" cy="951"/>
                  <a:chOff x="3181" y="1866"/>
                  <a:chExt cx="883" cy="2426"/>
                </a:xfrm>
              </p:grpSpPr>
              <p:sp>
                <p:nvSpPr>
                  <p:cNvPr id="237" name="Freeform 11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 11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8" name="Group 112"/>
                <p:cNvGrpSpPr>
                  <a:grpSpLocks/>
                </p:cNvGrpSpPr>
                <p:nvPr/>
              </p:nvGrpSpPr>
              <p:grpSpPr bwMode="auto">
                <a:xfrm>
                  <a:off x="4328" y="767"/>
                  <a:ext cx="244" cy="934"/>
                  <a:chOff x="3006" y="1983"/>
                  <a:chExt cx="619" cy="2386"/>
                </a:xfrm>
              </p:grpSpPr>
              <p:sp>
                <p:nvSpPr>
                  <p:cNvPr id="235" name="Freeform 11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" name="Freeform 11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9" name="Group 115"/>
                <p:cNvGrpSpPr>
                  <a:grpSpLocks/>
                </p:cNvGrpSpPr>
                <p:nvPr/>
              </p:nvGrpSpPr>
              <p:grpSpPr bwMode="auto">
                <a:xfrm>
                  <a:off x="4256" y="813"/>
                  <a:ext cx="160" cy="870"/>
                  <a:chOff x="2819" y="2101"/>
                  <a:chExt cx="405" cy="2219"/>
                </a:xfrm>
              </p:grpSpPr>
              <p:sp>
                <p:nvSpPr>
                  <p:cNvPr id="233" name="Freeform 11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4" name="Freeform 11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00" name="Group 118"/>
                <p:cNvGrpSpPr>
                  <a:grpSpLocks/>
                </p:cNvGrpSpPr>
                <p:nvPr/>
              </p:nvGrpSpPr>
              <p:grpSpPr bwMode="auto">
                <a:xfrm>
                  <a:off x="4050" y="827"/>
                  <a:ext cx="168" cy="858"/>
                  <a:chOff x="2287" y="2135"/>
                  <a:chExt cx="426" cy="2185"/>
                </a:xfrm>
              </p:grpSpPr>
              <p:sp>
                <p:nvSpPr>
                  <p:cNvPr id="231" name="Freeform 11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2" name="Freeform 12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75" name="Freeform 12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Arc 12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Arc 12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Arc 12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Arc 12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Arc 12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Arc 12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Arc 12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Arc 12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Freeform 13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Freeform 13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Arc 13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Arc 13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Arc 13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Freeform 13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Freeform 13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Freeform 13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Freeform 13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Freeform 13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Freeform 14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Freeform 141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Freeform 14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03" name="ChiCoMotTrenDoi-TrucLy_36yv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6172200" y="5105400"/>
            <a:ext cx="304800" cy="304800"/>
          </a:xfrm>
          <a:prstGeom prst="rect">
            <a:avLst/>
          </a:prstGeom>
        </p:spPr>
      </p:pic>
      <p:sp>
        <p:nvSpPr>
          <p:cNvPr id="304" name="TextBox 303"/>
          <p:cNvSpPr txBox="1"/>
          <p:nvPr/>
        </p:nvSpPr>
        <p:spPr>
          <a:xfrm>
            <a:off x="3124200" y="3048000"/>
            <a:ext cx="516679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n m l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 advTm="231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94466" fill="hold"/>
                                        <p:tgtEl>
                                          <p:spTgt spid="3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3"/>
                </p:tgtEl>
              </p:cMediaNode>
            </p:audio>
          </p:childTnLst>
        </p:cTn>
      </p:par>
    </p:tnLst>
    <p:bldLst>
      <p:bldP spid="31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SUNFAC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81000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5" name="Picture 3" descr="BERRIES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H="1">
            <a:off x="7315200" y="51054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7" name="WordArt 5"/>
          <p:cNvSpPr>
            <a:spLocks noChangeArrowheads="1" noChangeShapeType="1" noTextEdit="1"/>
          </p:cNvSpPr>
          <p:nvPr/>
        </p:nvSpPr>
        <p:spPr bwMode="auto">
          <a:xfrm>
            <a:off x="609600" y="1447800"/>
            <a:ext cx="8153400" cy="2971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hạnh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phúc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182278" name="Picture 6" descr="BERRIES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38100" y="-381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9" name="Picture 7" descr="BERRIES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51054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80" name="Picture 8" descr="BERRIES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 flipH="1">
            <a:off x="7429500" y="1143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38200" y="3429000"/>
            <a:ext cx="533400" cy="1066800"/>
            <a:chOff x="3115" y="0"/>
            <a:chExt cx="2170" cy="2486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2283" name="Oval 1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284" name="Oval 1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2286" name="Oval 1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287" name="Oval 1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2289" name="Oval 1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290" name="Oval 1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2293" name="Oval 2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4" name="Oval 2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24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2297" name="Freeform 2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298" name="Freeform 2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7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2300" name="Freeform 2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01" name="Freeform 2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30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2303" name="Freeform 3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04" name="Freeform 3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33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2306" name="Freeform 3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07" name="Freeform 3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36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2309" name="Freeform 3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10" name="Freeform 3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39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2312" name="Freeform 4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13" name="Freeform 4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42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2315" name="Freeform 4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16" name="Freeform 4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4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2318" name="Freeform 4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19" name="Freeform 4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4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2321" name="Freeform 4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22" name="Freeform 5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5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2324" name="Freeform 5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25" name="Freeform 5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54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2327" name="Freeform 5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28" name="Freeform 5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5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2330" name="Freeform 5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31" name="Freeform 5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60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2333" name="Freeform 6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34" name="Freeform 6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63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2336" name="Freeform 6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37" name="Freeform 6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66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2339" name="Freeform 6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40" name="Freeform 6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6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2342" name="Freeform 7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43" name="Freeform 7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7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2345" name="Freeform 7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46" name="Freeform 7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75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2348" name="Freeform 7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49" name="Freeform 7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7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2351" name="Freeform 7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52" name="Freeform 8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81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2354" name="Freeform 8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55" name="Freeform 8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8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2357" name="Freeform 8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58" name="Freeform 8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2359" name="Freeform 8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360" name="Freeform 8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0" name="Group 89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2362" name="Freeform 9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63" name="Freeform 9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92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2365" name="Freeform 9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66" name="Freeform 9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370" name="Group 95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2368" name="Freeform 9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69" name="Freeform 9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373" name="Group 9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2371" name="Freeform 9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72" name="Freeform 10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376" name="Group 10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2374" name="Freeform 1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75" name="Freeform 10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379" name="Group 10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2377" name="Freeform 1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78" name="Freeform 10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382" name="Group 107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2380" name="Freeform 10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81" name="Freeform 10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385" name="Group 110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2383" name="Freeform 11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84" name="Freeform 11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388" name="Group 113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2386" name="Freeform 11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87" name="Freeform 11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391" name="Group 116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2389" name="Freeform 11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90" name="Freeform 11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4" name="Group 119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2392" name="Freeform 12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393" name="Freeform 12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2394" name="Freeform 12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95" name="Arc 12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96" name="Arc 12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97" name="Arc 12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98" name="Arc 12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99" name="Arc 12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0" name="Arc 12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1" name="Arc 12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2" name="Arc 13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3" name="Freeform 13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4" name="Freeform 13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5" name="Arc 13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6" name="Arc 13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7" name="Arc 13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8" name="Freeform 13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09" name="Freeform 13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10" name="Freeform 13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11" name="Freeform 13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12" name="Freeform 14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13" name="Freeform 14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14" name="Freeform 142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15" name="Freeform 14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45" name="Group 144"/>
          <p:cNvGrpSpPr>
            <a:grpSpLocks/>
          </p:cNvGrpSpPr>
          <p:nvPr/>
        </p:nvGrpSpPr>
        <p:grpSpPr bwMode="auto">
          <a:xfrm>
            <a:off x="914400" y="4267200"/>
            <a:ext cx="990600" cy="1447800"/>
            <a:chOff x="3115" y="0"/>
            <a:chExt cx="2170" cy="2486"/>
          </a:xfrm>
        </p:grpSpPr>
        <p:grpSp>
          <p:nvGrpSpPr>
            <p:cNvPr id="1346" name="Group 14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2418" name="Oval 14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19" name="Oval 14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7" name="Group 14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2421" name="Oval 14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22" name="Oval 15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8" name="Group 15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2424" name="Oval 15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25" name="Oval 15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9" name="Group 15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50" name="Group 15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2428" name="Oval 15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429" name="Oval 15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51" name="Group 15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52" name="Group 15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2432" name="Freeform 16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33" name="Freeform 16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3" name="Group 16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2435" name="Freeform 16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36" name="Freeform 16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4" name="Group 16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2438" name="Freeform 16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39" name="Freeform 16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5" name="Group 16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2441" name="Freeform 16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42" name="Freeform 17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6" name="Group 17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2444" name="Freeform 17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45" name="Freeform 17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7" name="Group 17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2447" name="Freeform 17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48" name="Freeform 17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8" name="Group 17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2450" name="Freeform 17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51" name="Freeform 17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9" name="Group 18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2453" name="Freeform 18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54" name="Freeform 18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" name="Group 18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2456" name="Freeform 18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57" name="Freeform 18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" name="Group 18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2459" name="Freeform 18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60" name="Freeform 18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" name="Group 18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2462" name="Freeform 19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63" name="Freeform 19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" name="Group 19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2465" name="Freeform 19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66" name="Freeform 19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6" name="Group 19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2468" name="Freeform 19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69" name="Freeform 19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7" name="Group 19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2471" name="Freeform 19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72" name="Freeform 20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8" name="Group 20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2474" name="Freeform 20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75" name="Freeform 20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9" name="Group 20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2477" name="Freeform 20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78" name="Freeform 20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0" name="Group 20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2480" name="Freeform 20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81" name="Freeform 20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1" name="Group 21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2483" name="Freeform 21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84" name="Freeform 21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2" name="Group 21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2486" name="Freeform 21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87" name="Freeform 21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3" name="Group 21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2489" name="Freeform 21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90" name="Freeform 21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4" name="Group 21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2492" name="Freeform 22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93" name="Freeform 22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2494" name="Freeform 22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495" name="Freeform 22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5" name="Group 22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2497" name="Freeform 22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498" name="Freeform 22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16" name="Group 22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2500" name="Freeform 22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01" name="Freeform 22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17" name="Group 23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2503" name="Freeform 23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04" name="Freeform 23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20" name="Group 23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2506" name="Freeform 23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07" name="Freeform 23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23" name="Group 23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2509" name="Freeform 23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10" name="Freeform 23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26" name="Group 23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2512" name="Freeform 24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13" name="Freeform 24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27" name="Group 24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2515" name="Freeform 24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16" name="Freeform 24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30" name="Group 24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2518" name="Freeform 24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19" name="Freeform 24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31" name="Group 24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2521" name="Freeform 24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22" name="Freeform 25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34" name="Group 25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2524" name="Freeform 25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25" name="Freeform 25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37" name="Group 25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2527" name="Freeform 25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528" name="Freeform 25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2529" name="Freeform 25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0" name="Arc 25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1" name="Arc 25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2" name="Arc 26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3" name="Arc 26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4" name="Arc 26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5" name="Arc 26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6" name="Arc 26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7" name="Arc 26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8" name="Freeform 26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39" name="Freeform 26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0" name="Arc 26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1" name="Arc 26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2" name="Arc 27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3" name="Freeform 27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4" name="Freeform 27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5" name="Freeform 27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6" name="Freeform 27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7" name="Freeform 27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8" name="Freeform 27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49" name="Freeform 277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50" name="Freeform 27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2440" name="Group 684"/>
          <p:cNvGrpSpPr>
            <a:grpSpLocks/>
          </p:cNvGrpSpPr>
          <p:nvPr/>
        </p:nvGrpSpPr>
        <p:grpSpPr bwMode="auto">
          <a:xfrm rot="20156729">
            <a:off x="2909127" y="5519612"/>
            <a:ext cx="1219200" cy="1447800"/>
            <a:chOff x="3115" y="0"/>
            <a:chExt cx="2170" cy="2486"/>
          </a:xfrm>
        </p:grpSpPr>
        <p:grpSp>
          <p:nvGrpSpPr>
            <p:cNvPr id="182443" name="Group 68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2958" name="Oval 68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959" name="Oval 68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446" name="Group 68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2961" name="Oval 68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962" name="Oval 69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449" name="Group 69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2964" name="Oval 69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965" name="Oval 69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452" name="Group 69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2455" name="Group 69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2968" name="Oval 69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969" name="Oval 69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2458" name="Group 69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2461" name="Group 69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2972" name="Freeform 70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73" name="Freeform 70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64" name="Group 70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2975" name="Freeform 70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76" name="Freeform 70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67" name="Group 70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2978" name="Freeform 70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79" name="Freeform 70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70" name="Group 70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2981" name="Freeform 70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82" name="Freeform 71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73" name="Group 71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2984" name="Freeform 71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85" name="Freeform 71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76" name="Group 71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2987" name="Freeform 71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88" name="Freeform 71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79" name="Group 71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2990" name="Freeform 71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91" name="Freeform 71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82" name="Group 72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2993" name="Freeform 72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94" name="Freeform 72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85" name="Group 72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2996" name="Freeform 72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997" name="Freeform 72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88" name="Group 72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2999" name="Freeform 72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00" name="Freeform 72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91" name="Group 72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3002" name="Freeform 73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03" name="Freeform 73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96" name="Group 73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3005" name="Freeform 73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06" name="Freeform 73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499" name="Group 73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3008" name="Freeform 73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09" name="Freeform 73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02" name="Group 73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3011" name="Freeform 73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12" name="Freeform 74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05" name="Group 74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3014" name="Freeform 74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15" name="Freeform 74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08" name="Group 74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3017" name="Freeform 74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18" name="Freeform 74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11" name="Group 74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3020" name="Freeform 74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21" name="Freeform 74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14" name="Group 75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3023" name="Freeform 75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24" name="Freeform 75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17" name="Group 75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3026" name="Freeform 75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27" name="Freeform 75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20" name="Group 75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3029" name="Freeform 75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30" name="Freeform 75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23" name="Group 75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3032" name="Freeform 76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33" name="Freeform 76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3034" name="Freeform 76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035" name="Freeform 76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2526" name="Group 76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3037" name="Freeform 76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38" name="Freeform 76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1" name="Group 76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3040" name="Freeform 76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41" name="Freeform 76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2" name="Group 77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3043" name="Freeform 77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44" name="Freeform 77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3" name="Group 77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3046" name="Freeform 77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47" name="Freeform 77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4" name="Group 77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3049" name="Freeform 77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50" name="Freeform 77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5" name="Group 77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3052" name="Freeform 78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53" name="Freeform 78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6" name="Group 78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3055" name="Freeform 78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56" name="Freeform 78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7" name="Group 78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3058" name="Freeform 78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59" name="Freeform 78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8" name="Group 78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3061" name="Freeform 78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62" name="Freeform 79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559" name="Group 79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3064" name="Freeform 79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65" name="Freeform 79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44" name="Group 79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3067" name="Freeform 79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068" name="Freeform 79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3069" name="Freeform 79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0" name="Arc 79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1" name="Arc 79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2" name="Arc 80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3" name="Arc 80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4" name="Arc 80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5" name="Arc 80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6" name="Arc 80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7" name="Arc 80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8" name="Freeform 80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79" name="Freeform 80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0" name="Arc 80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1" name="Arc 80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2" name="Arc 81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3" name="Freeform 81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4" name="Freeform 81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5" name="Freeform 81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6" name="Freeform 81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7" name="Freeform 81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8" name="Freeform 81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89" name="Freeform 817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90" name="Freeform 81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2945" name="Group 819"/>
          <p:cNvGrpSpPr>
            <a:grpSpLocks/>
          </p:cNvGrpSpPr>
          <p:nvPr/>
        </p:nvGrpSpPr>
        <p:grpSpPr bwMode="auto">
          <a:xfrm>
            <a:off x="1981200" y="838200"/>
            <a:ext cx="1371600" cy="1676400"/>
            <a:chOff x="3115" y="0"/>
            <a:chExt cx="2170" cy="2486"/>
          </a:xfrm>
        </p:grpSpPr>
        <p:grpSp>
          <p:nvGrpSpPr>
            <p:cNvPr id="182946" name="Group 82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3093" name="Oval 82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94" name="Oval 82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947" name="Group 82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3096" name="Oval 82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97" name="Oval 82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948" name="Group 82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3099" name="Oval 82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100" name="Oval 82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949" name="Group 829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2950" name="Group 83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3103" name="Oval 83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104" name="Oval 83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2951" name="Group 833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2952" name="Group 834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3107" name="Freeform 83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08" name="Freeform 83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53" name="Group 837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3110" name="Freeform 83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11" name="Freeform 83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54" name="Group 840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3113" name="Freeform 84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14" name="Freeform 84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55" name="Group 843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3116" name="Freeform 84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17" name="Freeform 84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56" name="Group 846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3119" name="Freeform 84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20" name="Freeform 84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57" name="Group 849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3122" name="Freeform 85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23" name="Freeform 85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60" name="Group 852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3125" name="Freeform 85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26" name="Freeform 85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63" name="Group 85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3128" name="Freeform 85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29" name="Freeform 85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66" name="Group 85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3131" name="Freeform 85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32" name="Freeform 86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67" name="Group 86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3134" name="Freeform 86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35" name="Freeform 86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70" name="Group 864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3137" name="Freeform 86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38" name="Freeform 86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71" name="Group 86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3140" name="Freeform 86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41" name="Freeform 86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74" name="Group 870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3143" name="Freeform 87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44" name="Freeform 87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77" name="Group 873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3146" name="Freeform 87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47" name="Freeform 87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80" name="Group 876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3149" name="Freeform 87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50" name="Freeform 87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83" name="Group 87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3152" name="Freeform 88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53" name="Freeform 88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86" name="Group 88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3155" name="Freeform 88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56" name="Freeform 88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89" name="Group 885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3158" name="Freeform 88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59" name="Freeform 88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92" name="Group 88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3161" name="Freeform 88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62" name="Freeform 89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95" name="Group 891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3164" name="Freeform 89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65" name="Freeform 89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998" name="Group 89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3167" name="Freeform 89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68" name="Freeform 89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3169" name="Freeform 89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170" name="Freeform 89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3001" name="Group 899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3172" name="Freeform 90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73" name="Freeform 90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04" name="Group 902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3175" name="Freeform 90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76" name="Freeform 90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07" name="Group 905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3178" name="Freeform 90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79" name="Freeform 90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10" name="Group 90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3181" name="Freeform 90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82" name="Freeform 91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13" name="Group 91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3184" name="Freeform 91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85" name="Freeform 91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16" name="Group 91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3187" name="Freeform 91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88" name="Freeform 91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19" name="Group 917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3190" name="Freeform 91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91" name="Freeform 91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22" name="Group 920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3193" name="Freeform 92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94" name="Freeform 92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25" name="Group 923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3196" name="Freeform 92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197" name="Freeform 92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28" name="Group 926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3199" name="Freeform 92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00" name="Freeform 92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31" name="Group 929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3202" name="Freeform 93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03" name="Freeform 93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3204" name="Freeform 93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05" name="Arc 93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06" name="Arc 93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07" name="Arc 93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08" name="Arc 93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09" name="Arc 93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0" name="Arc 93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1" name="Arc 93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2" name="Arc 94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3" name="Freeform 94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4" name="Freeform 94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5" name="Arc 94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6" name="Arc 94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7" name="Arc 94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8" name="Freeform 94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19" name="Freeform 94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20" name="Freeform 94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21" name="Freeform 94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22" name="Freeform 95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23" name="Freeform 95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24" name="Freeform 952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25" name="Freeform 95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3036" name="Group 954"/>
          <p:cNvGrpSpPr>
            <a:grpSpLocks/>
          </p:cNvGrpSpPr>
          <p:nvPr/>
        </p:nvGrpSpPr>
        <p:grpSpPr bwMode="auto">
          <a:xfrm>
            <a:off x="6400800" y="5181600"/>
            <a:ext cx="1295400" cy="1676400"/>
            <a:chOff x="3115" y="0"/>
            <a:chExt cx="2170" cy="2486"/>
          </a:xfrm>
        </p:grpSpPr>
        <p:grpSp>
          <p:nvGrpSpPr>
            <p:cNvPr id="183039" name="Group 95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3228" name="Oval 95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29" name="Oval 95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3042" name="Group 95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3231" name="Oval 95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32" name="Oval 96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3045" name="Group 96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3234" name="Oval 96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35" name="Oval 96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3048" name="Group 96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3051" name="Group 96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3238" name="Oval 96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239" name="Oval 96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3054" name="Group 96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3057" name="Group 96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3242" name="Freeform 97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43" name="Freeform 97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60" name="Group 97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3245" name="Freeform 97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46" name="Freeform 97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63" name="Group 97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3248" name="Freeform 97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49" name="Freeform 97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66" name="Group 97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3251" name="Freeform 97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52" name="Freeform 98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91" name="Group 98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3254" name="Freeform 98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55" name="Freeform 98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92" name="Group 98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3257" name="Freeform 98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58" name="Freeform 98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95" name="Group 98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3260" name="Freeform 98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61" name="Freeform 98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098" name="Group 99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3263" name="Freeform 99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64" name="Freeform 99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01" name="Group 99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3266" name="Freeform 99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67" name="Freeform 99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02" name="Group 99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3269" name="Freeform 99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70" name="Freeform 99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05" name="Group 99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3272" name="Freeform 100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73" name="Freeform 100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06" name="Group 100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3275" name="Freeform 100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76" name="Freeform 100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09" name="Group 100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3278" name="Freeform 100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79" name="Freeform 100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12" name="Group 100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3281" name="Freeform 100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82" name="Freeform 101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15" name="Group 101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3284" name="Freeform 101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85" name="Freeform 101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18" name="Group 101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3287" name="Freeform 101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88" name="Freeform 101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21" name="Group 101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3290" name="Freeform 101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91" name="Freeform 101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24" name="Group 102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3293" name="Freeform 102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94" name="Freeform 102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27" name="Group 102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3296" name="Freeform 102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97" name="Freeform 102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30" name="Group 102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3299" name="Freeform 102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00" name="Freeform 102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33" name="Group 102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3302" name="Freeform 103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03" name="Freeform 103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3304" name="Freeform 103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305" name="Freeform 103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3136" name="Group 103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3307" name="Freeform 103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08" name="Freeform 103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39" name="Group 103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3310" name="Freeform 103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11" name="Freeform 103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42" name="Group 104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3313" name="Freeform 104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14" name="Freeform 104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45" name="Group 104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3316" name="Freeform 104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17" name="Freeform 104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48" name="Group 104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3319" name="Freeform 104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20" name="Freeform 104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51" name="Group 104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3322" name="Freeform 105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23" name="Freeform 105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54" name="Group 105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3325" name="Freeform 105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26" name="Freeform 105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57" name="Group 105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3328" name="Freeform 105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29" name="Freeform 105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60" name="Group 105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3331" name="Freeform 105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32" name="Freeform 106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63" name="Group 106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3334" name="Freeform 106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35" name="Freeform 106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66" name="Group 106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3337" name="Freeform 106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38" name="Freeform 106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3339" name="Freeform 106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0" name="Arc 106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1" name="Arc 106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2" name="Arc 107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3" name="Arc 107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4" name="Arc 107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5" name="Arc 107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6" name="Arc 107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7" name="Arc 107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8" name="Freeform 107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49" name="Freeform 107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0" name="Arc 107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1" name="Arc 107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2" name="Arc 108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3" name="Freeform 108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4" name="Freeform 108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5" name="Freeform 108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6" name="Freeform 108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7" name="Freeform 108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8" name="Freeform 108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9" name="Freeform 1087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60" name="Freeform 108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3171" name="Group 1089"/>
          <p:cNvGrpSpPr>
            <a:grpSpLocks/>
          </p:cNvGrpSpPr>
          <p:nvPr/>
        </p:nvGrpSpPr>
        <p:grpSpPr bwMode="auto">
          <a:xfrm>
            <a:off x="6019800" y="685800"/>
            <a:ext cx="1371600" cy="1219200"/>
            <a:chOff x="3115" y="0"/>
            <a:chExt cx="2170" cy="2486"/>
          </a:xfrm>
        </p:grpSpPr>
        <p:grpSp>
          <p:nvGrpSpPr>
            <p:cNvPr id="183174" name="Group 109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3363" name="Oval 109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64" name="Oval 109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3177" name="Group 109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3366" name="Oval 109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67" name="Oval 109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3180" name="Group 109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3369" name="Oval 109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70" name="Oval 109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3183" name="Group 1099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3186" name="Group 110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3373" name="Oval 110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374" name="Oval 110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3189" name="Group 1103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3192" name="Group 1104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3377" name="Freeform 110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78" name="Freeform 110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95" name="Group 1107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3380" name="Freeform 110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81" name="Freeform 110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198" name="Group 1110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3383" name="Freeform 111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84" name="Freeform 111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01" name="Group 1113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3386" name="Freeform 111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87" name="Freeform 111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26" name="Group 1116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3389" name="Freeform 111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90" name="Freeform 111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27" name="Group 1119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3392" name="Freeform 112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93" name="Freeform 112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30" name="Group 1122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3395" name="Freeform 112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96" name="Freeform 112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33" name="Group 112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3398" name="Freeform 112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99" name="Freeform 112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36" name="Group 112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3401" name="Freeform 112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02" name="Freeform 113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37" name="Group 113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3404" name="Freeform 113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05" name="Freeform 113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40" name="Group 1134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3407" name="Freeform 113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08" name="Freeform 113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41" name="Group 113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3410" name="Freeform 113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11" name="Freeform 113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44" name="Group 1140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3413" name="Freeform 114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14" name="Freeform 114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47" name="Group 1143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3416" name="Freeform 114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17" name="Freeform 114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50" name="Group 1146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3419" name="Freeform 114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20" name="Freeform 114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53" name="Group 114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3422" name="Freeform 115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23" name="Freeform 115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56" name="Group 115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3425" name="Freeform 115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26" name="Freeform 115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59" name="Group 1155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3428" name="Freeform 115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29" name="Freeform 115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62" name="Group 115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3431" name="Freeform 115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32" name="Freeform 116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65" name="Group 1161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3434" name="Freeform 116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35" name="Freeform 116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68" name="Group 116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3437" name="Freeform 116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38" name="Freeform 116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3439" name="Freeform 116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440" name="Freeform 116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3271" name="Group 1169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3442" name="Freeform 117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43" name="Freeform 117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74" name="Group 1172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3445" name="Freeform 117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46" name="Freeform 117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77" name="Group 1175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3448" name="Freeform 117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49" name="Freeform 117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80" name="Group 117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3451" name="Freeform 117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52" name="Freeform 118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83" name="Group 118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3454" name="Freeform 118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55" name="Freeform 118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86" name="Group 118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3457" name="Freeform 118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58" name="Freeform 118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89" name="Group 1187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3460" name="Freeform 118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61" name="Freeform 118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92" name="Group 1190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3463" name="Freeform 119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64" name="Freeform 119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95" name="Group 1193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3466" name="Freeform 119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67" name="Freeform 119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298" name="Group 1196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3469" name="Freeform 119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70" name="Freeform 119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301" name="Group 1199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3472" name="Freeform 120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73" name="Freeform 120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3474" name="Freeform 120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75" name="Arc 120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76" name="Arc 120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77" name="Arc 120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78" name="Arc 120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79" name="Arc 120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0" name="Arc 120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1" name="Arc 120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2" name="Arc 121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3" name="Freeform 121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4" name="Freeform 121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5" name="Arc 121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6" name="Arc 121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7" name="Arc 121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8" name="Freeform 121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89" name="Freeform 121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90" name="Freeform 121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91" name="Freeform 121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92" name="Freeform 122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93" name="Freeform 122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94" name="Freeform 1222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95" name="Freeform 122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3631" name="WordArt 1359"/>
          <p:cNvSpPr>
            <a:spLocks noChangeArrowheads="1" noChangeShapeType="1" noTextEdit="1"/>
          </p:cNvSpPr>
          <p:nvPr/>
        </p:nvSpPr>
        <p:spPr bwMode="auto">
          <a:xfrm>
            <a:off x="1219200" y="4419600"/>
            <a:ext cx="72390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Chúc các con chăm ngoan học giỏi </a:t>
            </a:r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360" name="Picture 27" descr="Floral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33400" y="1295400"/>
            <a:ext cx="1409700" cy="1447800"/>
          </a:xfrm>
          <a:prstGeom prst="rect">
            <a:avLst/>
          </a:prstGeom>
          <a:noFill/>
        </p:spPr>
      </p:pic>
      <p:pic>
        <p:nvPicPr>
          <p:cNvPr id="1361" name="Picture 27" descr="Floral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105400" y="5410200"/>
            <a:ext cx="14097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 descr="hinh nen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286000" y="1143000"/>
            <a:ext cx="5181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 dirty="0" smtClean="0"/>
              <a:t>Quả gì nhiều mắt</a:t>
            </a:r>
            <a:br>
              <a:rPr lang="vi-VN" sz="3200" b="1" dirty="0" smtClean="0"/>
            </a:br>
            <a:r>
              <a:rPr lang="vi-VN" sz="3200" b="1" dirty="0" smtClean="0"/>
              <a:t>Khi chin nứt ra</a:t>
            </a:r>
            <a:br>
              <a:rPr lang="vi-VN" sz="3200" b="1" dirty="0" smtClean="0"/>
            </a:br>
            <a:r>
              <a:rPr lang="vi-VN" sz="3200" b="1" dirty="0" smtClean="0"/>
              <a:t>Ruột trắng nõn nà</a:t>
            </a:r>
            <a:br>
              <a:rPr lang="vi-VN" sz="3200" b="1" dirty="0" smtClean="0"/>
            </a:br>
            <a:r>
              <a:rPr lang="vi-VN" sz="3200" b="1" dirty="0" smtClean="0"/>
              <a:t>Hạt đen nhanh nhánh</a:t>
            </a:r>
          </a:p>
          <a:p>
            <a:r>
              <a:rPr lang="en-US" sz="3200" b="1" dirty="0" smtClean="0"/>
              <a:t>		</a:t>
            </a:r>
            <a:r>
              <a:rPr lang="vi-VN" sz="3200" b="1" dirty="0" smtClean="0"/>
              <a:t>(Là quả gì?)</a:t>
            </a: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76600" y="5867400"/>
            <a:ext cx="3124200" cy="833438"/>
          </a:xfrm>
          <a:prstGeom prst="rect">
            <a:avLst/>
          </a:prstGeom>
          <a:solidFill>
            <a:srgbClr val="FFFFFF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 smtClean="0">
                <a:solidFill>
                  <a:srgbClr val="000099"/>
                </a:solidFill>
                <a:latin typeface=".VnAvant" pitchFamily="34" charset="0"/>
              </a:rPr>
              <a:t>Qu</a:t>
            </a:r>
            <a:r>
              <a:rPr lang="en-US" sz="4800" b="1" dirty="0" smtClean="0">
                <a:solidFill>
                  <a:srgbClr val="000099"/>
                </a:solidFill>
                <a:latin typeface=".VnAvant" pitchFamily="34" charset="0"/>
              </a:rPr>
              <a:t>¶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4800" b="1" dirty="0" err="1" smtClean="0">
                <a:solidFill>
                  <a:srgbClr val="000099"/>
                </a:solidFill>
                <a:latin typeface=".VnAvant" pitchFamily="34" charset="0"/>
              </a:rPr>
              <a:t>a</a:t>
            </a:r>
            <a:endParaRPr lang="en-US" sz="4800" b="1" dirty="0">
              <a:solidFill>
                <a:srgbClr val="000099"/>
              </a:solidFill>
              <a:latin typeface=".VnAvant" pitchFamily="34" charset="0"/>
            </a:endParaRPr>
          </a:p>
        </p:txBody>
      </p:sp>
      <p:pic>
        <p:nvPicPr>
          <p:cNvPr id="1026" name="Picture 2" descr="C:\Users\Admin\Desktop\517715475245866143-thuoc-chua-benh-tu-qua-na-1440400317846-1440440893183-0-0-268-365-crop-14404409142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90600"/>
            <a:ext cx="6667500" cy="417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5" descr="hinh n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3400" y="1905000"/>
            <a:ext cx="7924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0" b="1" dirty="0" err="1" smtClean="0">
                <a:solidFill>
                  <a:srgbClr val="000099"/>
                </a:solidFill>
                <a:latin typeface=".VnAvant" pitchFamily="34" charset="0"/>
              </a:rPr>
              <a:t>qu</a:t>
            </a:r>
            <a:r>
              <a:rPr lang="en-US" sz="12000" b="1" dirty="0" smtClean="0">
                <a:solidFill>
                  <a:srgbClr val="000099"/>
                </a:solidFill>
                <a:latin typeface=".VnAvant" pitchFamily="34" charset="0"/>
              </a:rPr>
              <a:t>¶ </a:t>
            </a:r>
            <a:r>
              <a:rPr lang="en-US" sz="12000" b="1" dirty="0" err="1" smtClean="0">
                <a:solidFill>
                  <a:srgbClr val="000099"/>
                </a:solidFill>
                <a:latin typeface=".VnAvant" pitchFamily="34" charset="0"/>
              </a:rPr>
              <a:t>na</a:t>
            </a:r>
            <a:endParaRPr lang="en-US" sz="12000" b="1" dirty="0">
              <a:solidFill>
                <a:srgbClr val="000099"/>
              </a:solidFill>
              <a:latin typeface=".VnAvant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657600" y="1905000"/>
            <a:ext cx="990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 dirty="0" smtClean="0">
                <a:solidFill>
                  <a:srgbClr val="FFFF00"/>
                </a:solidFill>
                <a:latin typeface=".VnAvant" pitchFamily="34" charset="0"/>
              </a:rPr>
              <a:t>a</a:t>
            </a:r>
            <a:endParaRPr lang="en-US" sz="1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019800" y="1905000"/>
            <a:ext cx="1219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8" name="Picture 27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734300" y="5410200"/>
            <a:ext cx="1409700" cy="1447800"/>
          </a:xfrm>
          <a:prstGeom prst="rect">
            <a:avLst/>
          </a:prstGeom>
          <a:noFill/>
        </p:spPr>
      </p:pic>
      <p:pic>
        <p:nvPicPr>
          <p:cNvPr id="9" name="Picture 27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734300" y="0"/>
            <a:ext cx="1409700" cy="1447800"/>
          </a:xfrm>
          <a:prstGeom prst="rect">
            <a:avLst/>
          </a:prstGeom>
          <a:noFill/>
        </p:spPr>
      </p:pic>
      <p:pic>
        <p:nvPicPr>
          <p:cNvPr id="10" name="Picture 27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0"/>
            <a:ext cx="14097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 descr="Image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429000" y="1219200"/>
            <a:ext cx="3352800" cy="932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0" b="1" dirty="0" smtClean="0">
                <a:solidFill>
                  <a:srgbClr val="FF3300"/>
                </a:solidFill>
                <a:latin typeface=".VnAvant" pitchFamily="34" charset="0"/>
              </a:rPr>
              <a:t>n</a:t>
            </a:r>
            <a:endParaRPr lang="en-US" sz="30000" b="1" dirty="0">
              <a:solidFill>
                <a:srgbClr val="FF3300"/>
              </a:solidFill>
              <a:latin typeface=".VnAvant" pitchFamily="34" charset="0"/>
            </a:endParaRPr>
          </a:p>
          <a:p>
            <a:pPr algn="ctr"/>
            <a:endParaRPr lang="en-US" sz="3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%21_%2828%29%7E3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90600" y="0"/>
            <a:ext cx="101346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0" y="1295400"/>
            <a:ext cx="17526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600" b="1" dirty="0" smtClean="0">
                <a:solidFill>
                  <a:srgbClr val="0000FF"/>
                </a:solidFill>
                <a:latin typeface=".VnAvant" pitchFamily="34" charset="0"/>
              </a:rPr>
              <a:t>N</a:t>
            </a:r>
            <a:endParaRPr lang="en-US" sz="18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2050" name="Picture 2" descr="C:\Users\Admin\Desktop\CAU_TAO_CHU_N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57200"/>
            <a:ext cx="3606800" cy="3810000"/>
          </a:xfrm>
          <a:prstGeom prst="rect">
            <a:avLst/>
          </a:prstGeom>
          <a:noFill/>
        </p:spPr>
      </p:pic>
      <p:pic>
        <p:nvPicPr>
          <p:cNvPr id="2051" name="Picture 3" descr="C:\Users\Admin\Desktop\tải xuố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676400"/>
            <a:ext cx="1952625" cy="2333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4" descr="hinh nen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38200" y="1828800"/>
            <a:ext cx="7696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</a:rPr>
              <a:t>Da cóc mà bọc trứng gà</a:t>
            </a:r>
            <a:br>
              <a:rPr lang="vi-VN" sz="3600" b="1" dirty="0" smtClean="0">
                <a:solidFill>
                  <a:srgbClr val="FF0000"/>
                </a:solidFill>
              </a:rPr>
            </a:br>
            <a:r>
              <a:rPr lang="vi-VN" sz="3600" b="1" dirty="0" smtClean="0">
                <a:solidFill>
                  <a:srgbClr val="FF0000"/>
                </a:solidFill>
              </a:rPr>
              <a:t>Bổ ra thơm phức cả nhà muốn ăn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			</a:t>
            </a:r>
            <a:r>
              <a:rPr lang="vi-VN" sz="3600" b="1" dirty="0" smtClean="0">
                <a:solidFill>
                  <a:srgbClr val="FF0000"/>
                </a:solidFill>
              </a:rPr>
              <a:t>(Là quả gì?)</a:t>
            </a:r>
          </a:p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003300"/>
                </a:solidFill>
              </a:rPr>
              <a:t>                                         </a:t>
            </a:r>
            <a:endParaRPr lang="en-US" sz="36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hinh nen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276600" y="5791200"/>
            <a:ext cx="3048000" cy="92333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 smtClean="0">
                <a:solidFill>
                  <a:srgbClr val="000099"/>
                </a:solidFill>
                <a:latin typeface=".VnAvant" pitchFamily="34" charset="0"/>
              </a:rPr>
              <a:t>Qu</a:t>
            </a:r>
            <a:r>
              <a:rPr lang="en-US" sz="5400" b="1" dirty="0" smtClean="0">
                <a:solidFill>
                  <a:srgbClr val="000099"/>
                </a:solidFill>
                <a:latin typeface=".VnAvant" pitchFamily="34" charset="0"/>
              </a:rPr>
              <a:t>¶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5400" b="1" dirty="0" err="1" smtClean="0">
                <a:solidFill>
                  <a:srgbClr val="000099"/>
                </a:solidFill>
                <a:latin typeface=".VnAvant" pitchFamily="34" charset="0"/>
              </a:rPr>
              <a:t>Ýt</a:t>
            </a:r>
            <a:r>
              <a:rPr lang="en-US" sz="5400" b="1" dirty="0" smtClean="0">
                <a:solidFill>
                  <a:srgbClr val="000099"/>
                </a:solidFill>
                <a:latin typeface=".VnAvant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074" name="Picture 2" descr="C:\Users\Admin\Desktop\qua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81000"/>
            <a:ext cx="4910137" cy="4910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EF66CBE-B7DA-4BA3-8665-192BC215380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FpxQUyG9r1qtEMAALB3AAAXAAAAdW5pdmVyc2FsL3VuaXZlcnNhbC5wbmftvQdUk1n3LwyBUAIISpFexIKVJkWBBEHBGRVwsKAoVQGBEJChiUmIIOBI0SlIk4AoiEoTSOgJgsQZ+iA1QCijIBACAgmk3gQV0Zd5/971feuuu9Z11hpmzfM855y999nlt8/Z5+SWnY21BEgRxMfHJ/HD0cM/8fEJAvn4ALdEhLhP6h3vkLn/4Q/8ydqCr6BV+R33fwQ9D504xMdXnCjGdOV+ySfqf/RcIB/fhnrev/wE2ONLfHwhR344fOhUqBN5ENa23/McZLZ2u1OEdsRDW526xqWGgba4irCHJ27Gdm/68cHAUZ2jd2U27QFtgv6gHuUdL5JfzF9j2e4tpmv+2OF88aNHZeWQxKl7JRkqHiHBifcHfRJT2v64UMGZbp1u1kXf7xsLz6gKJ+Qwlt/ZIivDyGU9hoW19Mkuyu7C6tGzEvIuEfxCa/5o+WYuLnVQrEkkzkAHe6MRiD9KXVwHzyew5s8eovkChzy+SyaUtdgDBNy0V7PtvQxxVXEm3Fvb11tDqQPmzIE5CGceAuBHfdEF789ufakwvMqQoXpAqknAc3DOF6Sgmox4byHLf9o+PLT7WKTpAW3On+/kD1it7cTfW+Cu8EDApHAx4o7CV4yUHxewQImlb5Ny3jz3R+H1l+IJYqaGPUFb3Ef1bDN73tSNvf/cj849/iw80DBD0dx2dkQ6XXT724PvHCWPfR6qhj8rwg4fFyW2X13G/0FwscfnsYaVhTxEgX6kWrjBoBnblGClzdJt1d3FHKQgQubzYXAfaeS+mgwWmzUsDOltoNQylBeXB8bB2OVpT0jV8uRZXCXtKqMASWLcrz8crpoItX+9J2PM1YMEVR2iNMYrpUnCJyzfvcGa+fn2YEjTGMwbtxpYWJOjB+mtO7bpvZP6Z3E0X3ZJslN3msaxyDAcPX5z+1z4L5s5geSFR4XjyhIu+yvQ9Ne5huilhh2GyFlhpP8i45/fbJ0uzAcelz4YnJ5dDHlYkXgQPnfb2VTrqPHNwsDk2PEA0xDCi5pEJHPMGlJoKwtquEaE+SLTY/pxiWZyFvybie4S5zI0Pkn8Z4GSmwCW8NgR++L8ivKFGxdeUO9n88d5YGHl7odNb6COpR2QqnuZTtgqDWpWOX6JOq68/bwmqzWkdt7Tm92NrV180gHePm0SvAyflBu/fwDy0F5reEttogltJOqjuHcpGf+gJQV855xufXQ2IaR6LL6jSj7I98jtt6Vq76ZgVRw2Azsk1yTuzKR1XieS58o72ksZmKBGzkuYz5Lb/nJSAmKwY+si9iXcNqy9rYNvgyWqFy0CHHU4cmKUimSPI2vp+ogxKmIXnOkMKVFP8qGpDMnFh1btzRnFvmPMGevau5b7Vpkl3YZOYkd4el1oNUPkLBIeGDATzai9XXtiixX44Vo6i0vFF4vhxQVnInsx7DnCZChIaVxnY6M7EjEzjpg5UZu9Ye7CLfNMSeBohSINijr09GQ4m3C1uBVTC5aJPdgYi3D06DngRgwMe9bqnmVueo8xb8uskbwWPAgWB7bC9xnf3Da18ODmqg5mGvn/apdZc8ev5WL140SPajP//QLkI2GkZAKnjJPooTHTk1rrcBZJglugypEc9pyceSnZq/PhGLijvJTwCzSWkMB4SXI3g6YcsNbAminwBJPW9/jQ/uE5z+l5awi9A33liXuKVzkx2LpkYFKpJZARzqllYQqCHQUl4PfHdBlvzSwiazsSiYyDL+EMFw1MrgqhfC9GU9XdERqThX89JjklQ5RLJHmcamC3mKW5+hLbXB/AahlCkIyqjXzilij2smLQu/oor9bs5RnaI65YMGCX3qCEWGJ02xsoIWSPjBfKygTbMEYdz76IpWXhg9LFLhRdLPps8zZQF4xdJlINVh0Li78YvvsQ55CLbn+34g1EaRGpz0sxWvN9/oFbDLI0qAEePaXsM5k9cos8gS1mVd3cmJuh0g4bP6CIpzotd2/FbmTIRR0uMaVSb3SLNKJP/tbdbu1uSnVa6P6H1lRmBWFrs1WzOVAOcTqKSnHVknI90mznNXUbhxXCtOzpXXyoIAYMNmPryMQSKBS1RFkGYhJ7MZ1r2jYvA8hKdC/qWJiOOPD8fWKMFFU/qBF89uFNwByTQnqgE5Rg/M88f3SW+bMq4HUWFcPnPkkFy5QnBNblafN1U44IrbpOvG+W+f5uqKIf5waXHKcIWieFuP8Nn7z2X2PsALTXQXofsF6oFvYjVRQYTUGqOm7HcDUgx5xG7Esd8Pr1QXEsY0Hzce41ANc4fe2ZjI4hDCT/HIVWGL9Eg22MxWEVj9grB3nri58fGwC3+5dfUAOLq+UWzunITJBs2rv7PLRLsTuVFUHT15iuWjoDGQ5UZZiGccwt9nLHjQiw+gQaSc7nh1qZm8Zw5352WWkqsYg7foyv/XisJfi2izyooTJmxEW5BJPPGBii9FS0AXMPEhwKb0NWGTTX13HUaleM8FLNzvLiqCrdUhKQdzXfLw49D9uv4K4PPJ+NlgA2WjE12ydypWHhN0rf1eduEGrt4JvxvkSwQHnRaSnb1VzNmzd4xV9jwok/s6Ej9QV2Lr4Pa1UKA6MARA9QOr1ehKuDSJuycwdYcfe5VhfhK88mK4FKpTKBEVxK3S1Q7Hxz1nEUJt8eC2Nk1gXeF7vw7OKzL1SOapcZX03LDmQkFNGygzse0+yTia8HDfVUsItqP8q3sGcjhWL0gdFT09aNmq/k09hgUz5ijl1bWCaXVFVFUAN7EabbW4YjR4LGwCc7RaSj7WckU3a2aysRwoiOB1o3gg6/6kDi3aK2bZRpDmMSuoM2SMO12l/UsOf3R+sH0dX3+hF3yHi1/blUgu7GTSkHHNeSKlMGY2PGURexFDoVFZguZkP+i17z6nNY5PnPIvrmZXJnE/E1k4pglTvv30TmuKfUjty++8owH8KeTrvj4Mn5czzAkXPI0z3+sKDYHIc8L0lXkOjYSoNpeLW0+3sHclxjPihQcxSgg89apz2HbF1CsnrFuMKql2TcPifAutrhQFECLcAgsZe3qMvXbsuCF9QdsECFMnsp1HhBhtA2wvkDMbdGptNGAh/DboyFdUCco9twxZJMpYJCDq0gsKE4y9zk7MJ4CphvIChcDXSBUDHsYJQUctdzlZdkPZ1jXF+rHhDO0Hke6jqI1DTf/wdZgN2Y44IlEqzmiNAYm8EZiF0RiYpwpHNIwRw41SQQHbg/IoXsfSKMoXwDIYiD+xwa6FYjUY03ajVAYxDqzqaNvQeJhnFmZ4JJG84VkCkVqpxNJ6av+an+1BRMgo7HNlc2Jl1pG4MSfCepDuNc7Q0kVy2G6n5GE0Ut+D4LfhGadegticwxLGfO5Eh+cvkQHT2afD7X/a/P6EVUKArAMaGHiAo/IAlJDL9R+W3K8IWgdA+0fUz/1SrY6oywGwZY8ttiLoP7lM8S/liLcva1RNiZa/kH6G/bR/7BLTy9fC0Kcsnj9m/Bn/UV8ML/KCECPHNt+F7q1T5t0X1fvCzC8YCO+ZZXX7Yp+omLpf5QDf2zj/1nyvk82S/AYBePBPWNl76EXw55KJPauXiYL/MJ/9fAb0pfXUbqF5GbX2HPM97mWkV/C2jzX3AGTCSbvF3bSocLvKRARwUV1m+i8buU3pcYVQQYBdh0SOhLTPmHohTo2QL+mOC2G1+RxBVTxOE7X3Dg4vKIK7/dZrObDt1S/5KFf+GYCyJ/lKw+bPe1+P4r6Rt/F1klfVHclLXQmTaORiLm/z6mDWU+jgA9Nk8XG02XGo+ePnBRS13m6NifD0ou1GxWT0hxb/wwn4tKS2+NcBVhi11ngw7tygTsmtWXjQ20TNfUG/fmzqY6cEdki14Px+2Frr/4h/Ef+wxzo/rdM0eBp8yBmDPqrRtTAqu5PN258VudR0qltoWyCSHhg8imjDI3/8Qva4fKA11q7eKJye4zG5kRqDwPPJk3prqMlr9em/LWpgtIPYq8sdAnHR8UKjXhvdc5jWoO++s4/6Ebd9dMCEAoJ5Uf+5TLZYRdJv5P08A7e9wv3Vj9wLwqG8BtbC/76sLuZhmprfJrZKjl4vJEwb+K2xIkAgSlN+sL/6lntUa+n4cte/FNw0Z8H/b7sN+HXTOswa7Z0dvafqqIpZEWM9pA4GJ4z8UQ6Ez1fOttejzUm7iZqEic9lT4l84V9jY9p21JnUozgjmd4iuyVd9I3CPvEH0iyxz1W9hb9XONa7wkXu980mXKy3xH7F9AwN79sVCaPQ6Q4nMzBXBDUHONLwWKv4adTcIJ31s6g4J7cLG8G1Efkgime3noNqU/BligADvmmw89j1srIulFqTMm7kAqFK+9iIhJ2gJA9W6G3LNfX5r7cslF24i7/PNa2LXEoFd3oShu9L3z5D67dt2+O7HSqiO9IF+f2jFpNoxUC5+eTHRip3hmVNA9oqDECorAArcDF9KT++OIddlJz300q0U4NdzrwUgmgC/1uWMC5UVEgBvymO8ouz+51LWCNYabjGxMyMfrtlCLE+Gv3veRlcUEowAxp9gLtJb15mF4gRxlbYwB9HkweglmPy83B/utNDjDKaVtBskYp3hu+PVy3JpwlY75o4h6YNedK5jx0AHLnoCJ4BnQpwZt645Qmh9V1nYSZZlGPqCqX5JgiQncJSUFupSAf5e0cd0RCuKL3lbs8j9aYtbj7tFdQgmekeYyrWc9/HPTpQJZD5DIprWfy+j4Vxq+SB1/gq9toV5IvHexDUysgKmry7xSvdm5Z8e6Ujoh5pofeMYF7RHeSmgq8PE2kRTl8tCX7Z/6Rq8HpA8UFF2r6qDVBk/6MuaLE871FJBN93N5UA7c+tb5jJbd8KWMA0eTdNdgDB0kwyU+8GzmNa07vJ4Ddx/0g687w8o9uxzoyrKPVUG+RHYeB2INNWtEyEqtJ5fpnk3lPUFnuIDufhet9+RHDbUA2QilXa5Odv1E7XuhUtN7zlyw8UYt+xHM9a3ybi6+EAGuZcfhmn5JFEsatGdEq3tI+JPFbUc/fnq//yNSxf8k/trvdHfxogUqSHn82FBT83LrOvZQsbEYysEBuixRjlg/6GDMRTXDiSVnGy66Atq8TYm8pKCp/JmDe53Bvb9Cebw2IC7f4N+yL3d9I75gQ3Q9lqQMuvThm3VNq+mKie+ff1uiLCP/h366udO0SVwq4MD6Qv3wzSbQtNLKN+v6quGr/Rscn+fYuaBdImKb8tZ1pR++wdi57JJXH726607FmeSd6kd11qiEHR7/plQFcyk+C1/wP/XTbefiqGPe8OaUemC+jr35HZdLX6CqFeazsvD1kpDrukfCFzqsjUKGwsYnKLVKYVPd+UZ7cZSrMyH09R23DckmNMp9d1F+X8F7Tsw0Uk1c+Xk6IwOzvgw/mrvdo2VIcI7509NiQm8f3w9qtudf10+b7o0sS38OMIINDRw04PwtENlLbbYVFED81xnCnB7OilHdpQRqwDDynNft2JwVfHk5fCXc+A2Un9wnHwtN+K9BoLtYuOMCKYQEv3wD1XsGhb/qC1pPFkmdmF5pLnq1P72+oO0NNnY/BewqSl9flN+bf2/+7837QKb0iew0YdVQ9aryNzZ265uMKD2mK/89lUxMM6FUz0/SeIv64TMVnoEkOA2aEfY25XbBywHi5pbr05zeNi4CMpxjcM3Aqetdnyd68HxajOq1iSfR/83AToYcO68lFS4VH8w0sUBVzVT6eM6HD4YrE43GbX2WCC+iQ58R1JDMyZEH4CoEN1Sp/hHWvW29qJmce9mBdp5ul3n6gcEr3WuqkDnPuAQCumMB02g8Q5utl3RmOXM4UDMyO8BxfxdLJPxZ9t7NU7FBi00v4dmH1ApMZjZ3zrs31A52w2gY8i2CD674AhHLniD4Roy85vTOgCNiLzPQCEg/e4MnaLq/5wwJo+1OLPPLIlDgb8+75kSo1611CfwCBKxYt44c6PDpB+/8WpD7KzpKGzlHxgasOmFD1WEGb8B+tz0q0Qi1pkZyfl88hHi1wwsb9JJDYNE9jFW1Ee73ocuGgRovbvRGF9u59FBLoXGLDZUEK2YMv/lrV3mZhjEM2sH6WSHUXWw33c7F29k9JTQOk3DGR2/86bqu26UW41rjoygGfPAD2ZqQfVKl9r566lJo2iGONMevBf5M04pMQGwxnch9RyAxzDVUtZMoyPN4KY4RpsWe2GkRTzWMgFpXI5/iex1BdDt1aohxiTqmRBIYTPYRVC6uRSQ1gNGORU75FWbr4iz1ni0O3sasGni7C0M/tb/2ippSjV/2Mut4BBvR8dA6UgVJPQHzmWC8OV8/hPHx3Ypzpjlo6ZSZMWp7cPDHLmndEOZsHVhmwtO+FEpR8/R2xkJ/6wPMg61vrsbyNao1j9kwdYGIwUoudPV2P8S+LYPNMq4s6+5SOxEcfvsQ5C+IOJBOm2yTBS2gA3WYTBTUugopVtd7POKABQpTaIGaNx1fH2nZHiuetv4zGuCu9hc2/ydde/UbqNBnxTvn69/oZeFfU6d5YaIUKxUHF6jXkZGvVcmCLeRSDTxONhAloiH1bQ4OGHwn5f66oXWB3PBeTUMJVCrZp8QA4R73z3KIMUKNUHe0QlFbc5ThiyFM2BJUqKMBRsywtED1dns1ExSpI55cHp62v0hk6/OmYgCi6r60DCpWYznuSyqcLQ1PXjfUX3G8FfTMTAl0OKh/xxSWNi+JK1b3EC4lPliGxvsxFTgkPxgS84tti0ws46UetGIEqxgHbdPIMn+mTb08HbmJYZcJN3dj+Nct6XvsWeAyXtt4sN9oS2mqr5hht8ZVdo3MemCmmQR2GMuSjRUyvHFziWyNdZfBsTi9PZyXcCI5ZXv5XlKbnJe+TCNmvJ3VT2OzEOLYR/nuaDiUWA1VYfglMli+wHUnpZ0vj5tC4k+tgXVrVMG+JYJ42hy4PlbhJyfwUsjjp83Xhcld4uUXeatM6w878/j7sN+H/T7s92G/ZdjQd4/u/WzKWwwrKgMEJKyb7q0soPc4Iy8ee8hb+YLYo4yNGg5s+UDKyvq2grbHapI5Jm66+No+7Z4z4tyH72Gn1FtFA/xeZTjf5Kal+zP2HGxSobmZs14nflHZoqf+Vcq9dkkfcvbJJbNNP36xl5BZ8F83Vn5wGtzaVhw4/cX2w77/uisR+OjHbs2sL/cgJhV5VG39enNjt4G6jMM71L1/uk68X13Z/4KVf9ud+P/MigMWBYNPOaZtdgp15W1pXGTRwwKBTuHkMiNv6SA6FsnAZqcNFsLJPmkxaojQ+buJ1y/Ns2k45HxBSI1PIG0wRHvSiPqUhXirj+4znWuQtu5pqXjSWPGjlrrM7KXPW4FabuqpFyAxZ9Vv3KAgaFU7xzcK7dEVTAYZuKHVrs/WnWqJ4jd4ERGcHgU4so8vw6EswyHh3tjLj8QHKsXmdNvWAiCsd7ZGuk2jd8Y2ab61b5n/G8YZg7DHIr2Dj8IHaXqtv/HmY8eBtQi1sPr9j7WamH9OA7fIh9Lf5dLeq+oLJg3NUqqQGxO8hrWzUZCXAVxFLedLH8U7jl9Fv07Id2/6uOYpMTE1nmd+fUP968CtYEuXeJhCr+ympTjU5YyzoxW8aTmeIZNrk+rnPCP6ojjI98MUlSsLzJc2dG+STb6mdOh4CilEBr6Xdlvy3M/g8vT5unSCBU8y/3iswY3mJhBn4KiAUojBadpQeKGdyywZdPK3A0onpyrTIw5xzRAwLBp4wFae8KL4k11M6ek4H/M9cRIFQ8ynZZ+YyU4E75LqfR90+2Ta1HtKgG3IjCxX0UyLFdY6hb/aHFFQ55Pynf/0vE+KsKR1OorY9CQ7e05ocJMN/nIbddXwFNvrhK6Ayx/0KAMV5ujmo8TA1y1F1FkqvSkbhHj/wzxJYRZPJYtyXUvG6y/W0fobIeylsTQlIz9f3hK0EYJSOVVw4nqXEyewzYx2YRDBoJI7OMiJrJgCNs65bZZSzxDv6TozkOSDJVwlc/oP9sOJUHLt3Hivofg9k4c2tmaLr9OmPXHROlbtxDb9NtP5HJesQeojbfi7ExzOK81EXyfE8hsj6Mx8GwT3znNXQyWGVUroC0bLnWkYo0Lm5NHshdzOEevXR7kSj8jEH6mXDjpne4rQOffRKFGWqYNeMo4C8Pm3LSf2s+c8GbjauwNGXEC4OHUrIovlXN1TLblBjwsJKS83O193Nwq5CSAHjLVRe2Ne5w7SGCQOO+3aSv1XnkeFJNBtEO4O4SZD6u0xIgGmD84lokVAQ6yZEGco4R6O+ebEQLdaIZVSvnem0+/2GyJ0r84Ednc3o4YCp0zqRvO/1ChRGeKwaVPCm7slU3cWFQlMAiM3i39egJdQ/nsBwzdcy5gJ73TL70ggEttqs8yrkErFiW+4uDuFzx6LJd8yV0+qCZrqdsrCa5T1BpHOOoW9iRei3dqRcRQI6LDDvq2KZ1pHDimSXbWkJJCMW/6ZsFeOkSRFNhuDaS5CwZriDOjQJHNI+AibQUFq/my8VXyColR2NeNca5gVT3Gj1iquC8lqiZsEq9zfKNVEOHrdZ2AMMRcomoUXkDSd1SdW++Tga8t6xxHkvYLo5WbPhA3AjOvv/zQa2tSeMyFpiVriGGq69P6OHJVGl1fmS8r2w7miDn+WrKEzLqwFXhqObFUAtiowhIwsUECVZrhkJWPvjq7APSrHPozf7e6CFjKa6cTREL4pI17sbVGAjXwNe1C9GEMBV1KbTC/1zE34VNeQhZTmRN/d+e4lQux10gLhWYSrlo7hNUj6aSkieCApzy6TRDLUV1fF1VxW90tsH01m+RJ/ptTQQEC519bcPz/r1Gg5tN0GEPo/FhW6wIWo0KtPowG6t7Nq4tWpK2Mtul5nvJ4u63EiKs93o9hkgXpJzm2+4QtZ5pwUQD1WrQFHtK1+qeGx9ZLAHcyF60mR8+16rZYr7kp/rbti7C8PQHObk/cCoH3FxH2Xc8x93a8/hzfLxcJOGPcQhfvHVDu30vSBbmZqS3jhIeML0Lfm4W1IBq3XUTB40NDA3mWyXsA92rxZJhY9YrT1EtWMeu6D+r/kqr8CV/07Aj6pP9wSVe7M2PViRFgCQ5shkMk7ZqTjQzldCNZj+PUyV07gL5KK02pV8KNuxJjiwq2mD+UYAyEzKQBymsBoMRELKs0xS52ndiLbXY4vwkpUH4RBFsgC7ln4WUsgA6b5SpC//nIttazwnejmdmmuRkdEThy5sVl0VaPfS0x3DmAYhzVJYBP11KmRs5uo8YjjAjAa1HmxR/F9ciuE2bdDxss5sre7J3VwZFyhtI8PrtWOY2nMcM2sefGPKCip0YoseSU1hiuPPq/3ROzGhrGFE+GQ+zh4vAvnjyh3CgOdulOH+kfUXHKxxJwnE0NIds8xn3ZvnvafyUPObOT5yLtrfaTxVq71W+kPDmWTUueWaL3C84toNilG1J3SQ+LSMiUfzceIAhSTyZbC2JsAFp1hPtKuuEhL3MmJEeRnwQkWqPKaGhVeCRVU95jLkrQaqJwcyZdrgRqpxJhZKXeK7HnO6NemcQMoqSIbX+G+q3wjaM+wuo3KJWyPLUXZkvAJTOhJwKol1FOXqEqcIao02qidZDQf+sc9BYQxSfnE/OuDW/hizbNYNoOQwHCOPEFQjahqMnRthHmKwdzKjUuhm/TX7M7YVYwUFJEJtTfVO4u0XVOE1a63L2fjl93P+mvKaCH4Hl0tsz9AaJtz/6QWEqe8nj2FjamxR9Ra9fIRoi3sWob/ikn8QvvdAjUq7E+6HcsIq6v7NMRrQ7sa7hAsdzQdBwusfstgtZCY8S6Z/s47ZbSuz17o9XHuVYEQPkG0Dbp2WXlOLwxbFzWu+4BEq29mUiuOc5X0zqTuGqqLoqKrXoCZ79DsPKwUk4LVVN7kHSqGssMfeYg/8s8dmX64DyRvtVfUZcXH7XbarkpjuxkbrsQO0jjCIolg+uPaIi9nrxzzDoFxN1zz7ZqxyfKPaBZvKHDMq/zpdH04ieFUh0eVAEd9ZO/jvDNwvJocW6e1myxP9r8+1tuqjVxuskAJWKJCaqYutmoCWzXd6+LtMidQv73oOj6ibESI/8jfc6Gkdt+zfTHjaKSTlr+LlhRMY4k5DtGW1+p1BgFBqqXTNxuuOkWtxs4giVNXHkNzuYB9edcsr6xkS8M1LlTpRMXxSj4ax44cGdwsm3DfnfDBS5gJjPvom/4KemxeBqqmTz5N42GAvCEbXvFJ3ZzFgyExUUKz7ofZzMSgvE/8Qj7NL2sMAyIWstUeXTNZKTkh3P6lX3uX8qr4rgm1Ep1C98vaoX6RfZVOvPllXRLXM8kqyRCfAXb5D31ekF389frqQBGoCol0bNmsFxejy+6+c4Dynysy5i+FXho+jQClY9dsKAl9lvM8Rk71BPBUptv6ycXj3sxeDy5982fWzUyKnpaF8mrntatnX7xdHkeTmAwcp8rZwMXFVWi0QqVtLrSAQv9z3Y3ws5qzapw5tTQ1zhIh7awzfLG6/lceJcN7ZGPHg00JYxX7uADpRetD/aS77M+GNa1X9HRjbB8/gpsOJTmj8savvT3olhNx56s1UgvUG6PrVDtgzkoJzvPWrfpJurvWZFSXzbV0uvZVXOT2sYLbf2n7ErJ/bu3wDuiyyyC46i5wNddY5uYa9uRfiaddlmV5qcXaTOvZ6wg7l2UJtNkpVB6IV1HGf4epDVkOiVNxX63PU5dJ9r43UAC4dxGFZv6zI42IhcHAtIq2mjnGS21EwPxre1tyzQgvTt39okzL4ZqWVHyHRkvH0MXfTZ7gubLCsadwhjwJGnGDP36Cgmb1ocllf3BTDie+nJ/csUrnPi/ew4ZPZeF/swUv52x/U0xQJTbEvq1Aui0sEElsaoVa91ge/s/dUm25XnRNqdhxRw7zlyJ1D7EG6NxAGn3jfzCJ32mB4mKo8LMtR/ePcYHmwOmSTZ1phWM7rE6yHuM37W6/gYWeQKopNgS+Tx6/tl29VrPkzuUk9GGTxgTd1Uq/c0IJV2Qwe5VafoxrhzFunWwut2WoDGm/iCrfq5hSDktjk9iqLTYDQ7i9mfn6L2JEtozuYMfdfV2OfPY0H3ZL4gH8vDNQ9dpE1lPshulUVCegMq8P4AF6tl82+FDtM7HnYyOhn6JekLzxES2plmv79xBT/xARf3AOpnmfpeUxIBdvMyA3FcuALz51rulv9lrKrrh1pWOOmORDi4eMUeXkGtDF15/t6N6IJTNUpxbLkqnl54Fuhq0Fs/nkNjBNmiuX45svrS3vs48CQPuv7h+rv9JUf06w43UpVq5BHLUUIib9IA8Gs4wlx+WA2SolgH7bZxCLKDanH7pRsIFFNGxoRi1h1WQdLIDUK1R3CK0CbefyaHPE1NEHZjkbpVbXcp+Lp2+RiQ2ycielvmfPC27R8oJJxG6HsAcV6fIvKRCZohNwP41DEJ9MaMiz7Jat8jPHBMVZpe8cSGDNp8e85Mn173e3gy/5czHN6LJMFh4zfvTpr1x/t3Y1gptK28iCxK3fZwfcIsl3wUi5YGbDgpcTXSi3RiILLWTmG/FA1xutoTNwb+TZjdDqvLdey/kPzS78CNywnFkHbduYhf/Rlvn3ctOP4yqShMiP/RZ04vMsUYbwCng7CXOXXg5fQnAQD5HTVMxMMTx2u5aHxgJk7oBgz+JekWNXDpMJl09ntshNkIKlHXuZ1jpyOLKAERZakwJ4wa/5RQ6vE8Kd16McNju5llQrp8NGLl15R67Nv3VFn/9BWCIDIykRh0yMf58I9zs0bc+we4HguMHJ80C380GcMOF6mN4EB34Ompl/EsV5am7qvGXau4VTAAkBCqyYUIH+XWqv1eHPu+86vOE0k+Dum7iAJ6gC7uAyoO03lUahnuDnAh3kQO5NIRYWtEAcAMcVcawiy+GhHAdbDjVKRKR/XKI0qJTwy3afyd0D+3N2+f8g66X2d99QaiczZp69XL5X/j89CX4gyzytcmBonw6GHUycVRJwe63vl3aNM+9/vzjjYiKWTAaS54hjGIaEp8mFn+Y9HU8N3wFFvQHLx+ISzbgRdXcN39Fxbc37IcrKwp9Oo9gI5IoAN1w5P3CW6z5KZb3q8BhzdVVeDeXauLHiAzsNL3UXAGQ/+MDhg9JXEqGHo1YPEolzvwDtTYOeQnVyY8O6zR0/Nzc/iFR4Vz02bLxqkYpSoFNefb7ZoHQM4D9dnRT3cd/zYNnHdrzyUW2+npSj4b6aW1Zh7GX5/9q8t8vblMOcXwkuuWSrZxe5zJ7nercP8SiqPOSS3PPmyw9fJkSOfZY3AV9gNczLJpjDwpBy+oZAnDcvA2wINM2Y4qrD9vp9S1MVwybdCQYfW8QplHdr/ChZANhl9wCQMhWTArAQspdai2y1Ou72HuWGT5/8z1tnpWu2Zs6bSHxqvt425u8TR30fchFK2frR1z//frTwWX5ZrZPrl239+PNWw59WOFdfb2OzvNumPpILDX5/bL7uPuO2g5uU8rjgI/9fSkh8ckfqTpsDf/yXao1NKrfiT/HLlnevv5lcUNY5O8zFLdvWLxoxv5XQYPUkAnTBZ/3l1J7+K6H+XMlu+rciPs2w5Tf3jJDL95AVy9kQenYLhT1D8RtaLAhZPi0g9ItS7PhV09wxHkbJU1t3h7rAY7hiPIM4AKcNpqUZwejcVnLe6hljcxdIi7+tu/nFVZ/f0MyHVv5Z8ZmZ1u1d3DEqudMuavJbq4MVfQ3CaOJ+it/DH58966LCxUn7eGuN7z/Tf8aLi44yNS5YW04Ym7S6mmsVvRCLOCmQLbS2Mlsiyy6Cq/fm+MdfFLFfskBha8hQJVxTASrTBX4IlcJ1AyLyKjoHPys60dxQZmlEElk+V9WsaPr+lSbY5epNNZ2dXDLkVdaUbmdxbU9PieEOUMrC0z1EQxl4kC3bSrDbbMvwkgn746DtK0Xl9XyHuD5APmOzXk+ciZ7YucaXt9ao4vzKCmwUYEqcPxqtNEIW8BBL3vdZ1kUWK2u63Dg0TBbYbbp8bLgtDf8Ue+0j6sM/+th85aOv+F19zouWx048hd67K7NqXteFPr5cz0F9es7zTgBkraBTflfqpwMEH6r3ZT4Ma/XVCvCn51z3esH7PLQq7uHqtIzrf3q5nkv7+JznzzYtzW+b9c7v/mTJed9I6fBPnd7Ey1tXD7kZoz+9XA+IfnrOQ6F4tDbqrE/Zx5Uk1DGDb6T0XuoZ4j7NnasiXxZfFfl/4IbV50V/i0UIsq+LVp9/+slZXnjyjZSWvy7tD1b4YbWwr9Xzs8gtvor+q8950Xrr7Pix4a7z+R8NafgniW+jFP8opwvTdBS06lbBn0XOtQiFLw8zfHr+bAGgjoI4Awq7vVs+Ffp5fyOl+wzyMRetfvpsHwprFfzVvyo4nyhzeVNo2RmfTx781DdS6p93pYys9+uL1VrTtm9U8KPDbffwT8vOr2+Kr/43TRFVFg0IIcFpb7mZA2m74mgeSRIxG/kbLeU8oYDobuIWnnCOUNw0c3DzpdY/V0L0sg37s5Fw/7jyiEveLbOUT6Lnt0DYY5CZQS8Itdc9jefowzph+zFzyJTtpqqcO43Gqpqqu5PeccCYhNAM5ecz5RT/cHqQOKxpZj6LWDrFtuAvAR5XuPSFu+PSnmCnnjpJuT5ukjaeEe5HiUY4aqarGCSaj97ZXiEJyPHgedgR6sIhwqxhFtcf1v4a9qfpZylsW4Fxb0WAYHpHopPBPzH7scQZJX2R/lL2Uvj+aTSHOV7oodHgzs2rKEvQeKq0rWnx8lwi8vriUnGzjrK8Y44kcJSKqLBFvP8NZmrFrJEE9lNLofJpWToYM+gZC0fntG26Z7BtCGoJpCQxRlA1hZG6Uz35C4+x4k3xylnmPhbjIkB6UGnjAcUlr4HscwkKotxR45G2Jzgkz5SRZygR+S0TsRy1aMBGm8MR7ao4AwZcE0wNjgI7yLeaTtAOYIxUs8nuvk0HwLCVIITftrUTUyciumopNSuzOiUOfFAHi0cq5XG7gspZ7B/syCTo1d+dvYgWLWrTY73v+J1wFMmRz7+VeI6/XsplOh9IiAJsBCwkwo+2/5qi0Z70Hwlm+8oJrvtZ+F5h0AZL1Ai8/xUyLgebx7BXkzEuO467Hu6Id9CSovnA7CcgWwPQd9xIKYAA3Iiwzgxjr6gFSjajYdtUT9qzpzj6R9U1D+KJxbzMLtOgNv9QYnTYLpnk8x7yIHHIvUyDBbKAbG4qxd0D1OB+f4wMqIdzAU3mFz7j5gqr9tEA3V/VOmmE1Alo52hIi0ysR4VB85wnAxMpJxVn1lpwubH2Vx3MgW6isChLCznQbTWDhfvU9VLFPUELana9lMDqoCz4GQtGdVSelFsC8SZgdzXfKdsyKO6uwqqthK5MYHqWOaeFPz9Lpda61qConpHA4syCO+Jo9lMMGptAItTCXYh6LKMN4ji4OpiQaWZTfT8TfUCKBk0sIxM3uDlHEzuRcof2s1hYyQWGwiFLHLtYUi9dU5DLmYjL1rUHwC6m4Lsp15FE4hBGwfBXdk26/8hda9W+a9O2HXHnx1tuP8amAPaJOMl8MT8pgKYrb8dBHlGAex0P0SZ7NoKezQJcKgfnOsmv7SQ+uqLMyhWbasVKplfdXQydB8p/HW1kPzqUeYPuPyxBXIvS5uuyhxJhl6JXQ9zQJ191OFnjazeXtcbNzf6jfRoCPn3W0uDTWvsHa/wG4LBtK5FaJyKxqtfp3xpVn6jde/IUTf9UPb7pG4MjftOvUIZL1GceW7/VH3clHuvqsmV96lb0G3GDi+ifGLiORf2n98rfGlQfThIeTU7mIj51K/iNEaco6hIRLJ+1GsUTvhUZ/bQ49lPQoj3kU7c3vnEqHCyeQ9Xi2lffE741pubRA/Iq6Xlqn05u1n3jVOzR6MNIWnmtqZr4RmB0ilV+6uLn2okkl2+ciqQ7vkRhzf2rfAR8K7p9grjwpAAxSfj4wTGdb5yKY0cx5MiNiqt+yfhbcdFpyL7TZyGL7uua4av/X8yQm8KE8hwWL4VhvtBmvtieehg39aSuIPDQ9us1vNXGhGNhnw2FtwFiUPR0YzljpsogOtVd6IyL+sesPsZp/wBJTGJ1ts4JBRsAeOuyBlG7vURaRBx64iKKx1TagnjE/35orevq7RIxpQ0EKpUA98dZRF7m5nuhpj0rLv3o8r0/3ptkJOz4SPAl8elpQTatcQVY8ECPh3iyLh4PkGgINMkYs4ekBN5uk5HSk7/yP5xEk/6//twdqpjIoRdyro2F9Bm8Ki9qvrr+4sOrUt2NIszZGMhCVftKDqogl3TOf/1NiFcLuhaoy8JbLFDNJW59TeuSpZe/sm8T4J5SuT5X6p05PF1TMErKc1z/sEXOCR4M0fPbY49dfznmUr8MbxtnrFEv6N+Y2snDGI3xlyfPrL8ocjxtC1eZLw045Pitv66RYniEq++vyouPD4LWPfV154o9zx/EKTW9zl93ctcyuv4k6UF/WZXVuks7axldf3VmrazWPai0ltH1J3WNrNZd3VrL6PoLVGtltb5SrGH0u1L8H1OKXXvmeUeWeKc4aowW7zBItfBwyqJTv8q6JfUpby25zE0MHnZn4gUkfWcqxjOekrhuGjY/XdJm8/cv2yv2SiMbDxYwcqGdtcQOEtK7z4RSHUjqchpgra9ZP6vxApiOTHnQVHdOfCqBpCnfuyidVXcxZLAsjDlHMOo4DqFPZJ9FOtHaTrlDBmrZbPsSIZ7kY1MW6vX+Dvosl7+E9E4k8+J2Uws4PmhgvDFeyfGstGudpaTZz4tKqEOMWzojIzFqtXSOiOr5O1Ic0owakspv2WweG12DM2MPIvrp/WRdH9fpHUNn2mc6u0kUn4GhtuBY8gwtSxIYTSxpa/6lOTCo4LLeuLE+MEr9K072S/A42WfUIc4rmc8x9gAdtgQzb72lv21JgzWrxuKw201Tp5NvSXESSN0DWKxGA+dIptTUDGzq3i0cAcZsYBHpY5Q5jnuWua8nEocZJA6B26mFaNGOGMBJtIiU27JDD0Z9yzzT9KXeqhmflFhjxgI8yO0bKK051DE8M38mwis9WzRRCJzK6m7ACtWaWSlBE5EEOMEiauRZpIO1z4B7+IMDMAhcU60lDCLtStwTU24bBajijqqtlDh4IwZzXAx4Pp4edJHuKLbu5EmB9lTVcUYkJUk4a9WwrfWjk/XA7CukHVITaupJt4UqDQY7GggkhqSGbzzDYd60+xXt0AudhxMU3BTGdWO/L4odKYNtkZlQQ8qDGvRO5iI4zbz93+atmkl3qz/vIl+oRB2neebgR+KDcw7guNLPMo97j93JUbAvvu6zFKPJqN+4yJ7nG8WIyEZnL+ka4NA724Vl6+1ciHtuQBkdqfTQNN7VOUtQEJTT7yinF1TJm0FdLjsqX8+gAs/4KTlAQEcUlkbH0hjW9UO2bbCmlxxr+0HEKJi8l6++bWssYxG2N/bk0ghXWvkViYzGyv4YGjlVQuf6Mwda72P4sxKopSOS2BPMAavHEmZIf0thF0uURzEYjj3p/J2whNaauFWz/+fGGrM35Zl9TZrXsxj7kTESdCt8OpAvuqnhdyZ4q5dabU830aidXM83hpEzbiCzDBeyObpupMLwpb38AeGOhklKCbOE2g09JLB2pnOPf01xAWZIRIm+2AhnsOTDm5sD5081/Ys/2vL/VJDaubL//jbFM0Ohhsj1DaW3nCFB/7KxkbOXR1W0n99g5WIO5xrvFGsbmDHdxXlJgpFqWY1kHsyZuXZv3UPil85LcJnODJHWB8xUThU87eAYCmTeBGwUHwhsM0sTkRjFLNF0ZGI5t9vVEY537gRcSen8l8N6x5V4li1uieKdv4tvBPvdVs80WOYdYTVlztaf5SDmXm4myYAacLCB8jkrLynkZvFLGX/kXrRaXwzbeGLIShMB0tFyoAX+Q1U16J1SaLPZpbFEXLEXkzgusdJ6+/q07ObR0iwLOhwqpS862rYUnwLgSeF96b+BvSiubuh4arUjRVwbsy/bOP+LDpFXvpMDNYwLlKJHiMKjkcKEIbBUCWB0rwBiX9W/aMVunlaIDw6EkOCwagmXpQOAOY3IOUyECGg0DURvk4lV10iCwtRiYbo6gerzz0zJeusjg/Oi35HBd7j4HS5+V4r/K5RimwU/rim/jsRhkTwdHDzq/iX7r4PHXbTnl03OW39SUq4JPT3JL+vwL7m6g7+ae88pc6DHk/UPC+dk1HlzX8tdWF+t5AYIvQaydqiUXevKITnPs0iR+xp4dn0pAGm6wSeAp1xy1p9Lj0mFZ1bc199Z/876d9a/s/6d9e+sf2f9O+vfWf/O+nfWv7hRQG7grxX63XdLjYusWx/baQupCWMt9iSSlfYUAnYV4UENFRqtGz8kOFEy6eKGTaG6awoOhvNyM/qrme+bxHyvTPMOUmEAATaxgZZU5i5u5vJw7lLHuZnyzQKfaw1Wf4SCtweMX/dc/VLFT9um7tp9ectxkMR/veb4/eT2sNVzXZ/Ouiv8tysC0LtPP1cV3fYFAXY9//W6462Ffr+O9x4IXoeVf7ki4H+PlfKxP8469S2dFhD66raF7pXCjo0g3S8FtnIs6ZGwE6C8VrBdN6T5ixuxvXhN7ojord/EQkvjKyb/63UKIj9+fWsCb4P/67uiP123ve3G18z9m4zy7IZvbnbqvT4i5tx7falebaiaVkMZ5FVnb6YpEWWJm4kKxN38v0WsZRx/XmLBbGAbFVaF2UmvXGLNQzjzkdeqescdcvY6Q3FEakZloZmxzBKbhsOF0apI8AANfIGAMlGJWNMtHcEK/nQ6c0VKNUK1LDLMedplJiv+2kJwMcQ+YwzcRe/OO9+Ap4EZ4NNpI2ThGADv50R+BALyi4oHY+QIrJ7w0Z+nxyHUwDadv1qFnqvMqzm2bTa4/PHSQ4mG4YlHrTMZ3jewg+zhSEkbanAAepquHVZhnBQoGaqmDDp1wtGt6v6zfbRLb3r3MHrTr0V31JagfAnP7x9INK79wGh1n7l49EBlkM/dlrnXxbX/NLJ7obfdD447/iO5AZgwiJq6gAC1ZmGRU46k/uoxFUrvAG9DDj9yn3J9fHvSlNrUbWfmaNc1v4HygEUGrxiRsqhS2TLD+evtbuflv5QWEypphLESNGtaicA7oU7inY+QN5OrmsFSDkYT3JqtTNkx4IWsk0rFg8XHA6UZBsHXc2c2J25kKBLhu9TGk11L23zViSMvR/PiHLUdP5TKeqmDnckHGYX2YOqpGtvl3ntFM8YYe4NeWnCW+Xvp7dn84QwiqTaMS/K1rksz9rMikm4pI3BNwVgX9dQShx7HofdJkTei4apEOJtiIUvYM6lSltBv7a6yeOtthUqbnHKcwV8f6XNPiw9liuxzC0+tkHNrCLZ2keKoMaSJ4OD0kMFCoOOIXnfQrh2rRAKJa4j0UB8KR4i2TOVhXJ8M5V4bOHaOUovO1zmdW35R64448IHobUCjFrk2yzyucUZfbPhO0EzgncFxzr6foGesnH9DMyrQVaBL0YRc2OvsML8T8wUMciW0J6DXQzN1EbH9x6Ur+vJuVYwgq9D2C1bJUvvcccGDhTdPFsNyxYGtQe/Tn/uZVLuk6Y0GW32sE1LPSdImBwpGF47lJHRWONEujo81EEVyJovayBaoS1rtv4QfFSCltuUJSGvWxlRvc/WG+3Fwt4kO88SEkd7iuHNKJ3HGqh0/w8Ru9LOC8915lGTnY/cqxSNwNayDDPjt4cyW6FgGrMqZgczCVzs/PbiYrlQV6othXqd3om1ymfbEkWDt6x/M2yEH9Qjxyomj6P3XTJDh1Pj16aW/XuadPz64T8bYXktKEwtNpRdEbtKsy19OPxjqB2FuzZAA0s9TvJn6Wfh9Sn12LvJbTokAwXO3bH1XrsTnbRefwGzMuGaTPiV4vy+h+Li6YwwGzR2TWt+m4Z3j8WFO/IbnCGq2klrpU2V/KyfqBym/DY3bNbVE78EhTun4Q7Pws0B/59mLWJVAl5zhS36kkBxzSFk4caxhYsb/lFHJiaQ+RHFlg53LvXiDKADvOL8hiTFEG1oo5fx9r/b3yuQTfW3pEAz0mO8sZvEyxj10qKl7+I4g3NtkcOam9gfPUiaeTk9L0it8ZFPW/HuLvdnMtoIQEmy0/wyXMwUPUKkkmgg0sro9xhojgskIUA2RZuLqCbHPLKSko3fqXNZkpACg4blg+8xBSuUQWGpH0TgayY5HGLPBhvbDd61VKyqd49Ip9CJ83nidxo650PTeJGgLJ88Sdc8ZESaN+lODeH0inJwz+YbKat09+dDmg2DcXPKcIcbUa15P3hKqo5+UT+uitdVljC212sHKfkoDciKltsmJEHgO/t2+fXNs1hmSiGj/dNwSbsk0Rq651JacOCbXEs7YfuMijRhE7J1DP9e9bvJDlCA5cq979CHG8F+9texAUTdHIlZmupIUFAPIf5cgFN7zKrQ6P5MT9v7PHdZKbyv2bVBbfmVt2PE7Fj1yPGeJlmeB6sVSpYn+zUbbj3fVk3NN2h7n968EmnSieTWWmexhKKQ5amDHTKhhx6KKgxkYwhUsDdlYidnb062AVK0k2y+a/QwP4JyJHMEfJ8Zg7rPAiwzFqV5MIZnDOLhhKmg6wo46zw2S1tGAALtcxaViCpqyEUtJoXDiFm0OhYTPuHXWRmtPqkgEQkyy4XecB7rVIpc4bHsmdlA74c8CYjTB9y+rAYgixyOb80sDNV6UjBlyZTqLiXONEWr7LGR6avO4nmHwTwknOVTp+NkCaRpGckRJSNSemBYW5zpPYsN/scuER5s7p4X6HDGUT34SQwwclwqyN/pwzEJ/1pazYCts1FXfc4Tl0tLrUxo6aMC81bMTbgmhpu5VJFHPdLh2EoUQoyWPNkBHcxPqsqZuM2gGE7Td1Cy1Bm+OajgxXGn4HUTpSQ3m9kFfR8Nu2UR03wwipUiHF3EsUJqWKEuxGfa+LT77dYKv+mxGhTriC3KM9m1i2cZlEI5c2XMy4wlZNwuvI55sIiOPeOxyYb+7c2KYUt0ps4GZ6w0fLzoRb56DCuRrJGChjT75VLk2quKjm4COhUYSkTVmcDE8vsupRMIT1HBwbLzJmf1eiRbfg5yTLgzSi5/9fbD5IMMuk1QIzTL3ec/o4y92JhtcYNawTKgGTqTFEvHzDpsWbwUpm9irUw/sOd5lpaUuaCz/Z9bjAaTC5nsHEsd6f6i4uJ9+u76XRX+3UHw83RR7/59czPKvlqhi6G2xet3NMXnXygcD//h45YD8q/14ogfocKAitkwqs6VZmV0lMbCQTSQvDvoP7uWLzcwa7LZqy3USyxgNImGCGmsbfFqohn+fuc31DZi7LAxs7iCmJkkl/KmvmEb/WHOAsrtKDLiwRUZqk3LcW7tLM7i42y26hICzWjqLOxkB4Rd+pu/0yS039g2//QKjAAhsk+mlbfF/FT6TcMAjabH64609CSi4szXXLooOQVt849xoGoeYyP3F5LJzpNfYHvviAipRtaRlE7Twcj+9REDdHqxv8M7z2ELkSaIFSkSyH7GhPh7RXYc5tDcLPywbimxvHEq7e+Bx/eWc4fKa1lttxU+CniWk7GxPipcmYxYqBj3/OlKWAqgnx98e7yWKYi4ez50coZ5v0yQ0zbnx6On1GK6hwGHeIATnvPu0PnC07KzPaAnX96QrtFtEh57obFM2LiWlXQMrV9aWIzkt9lBvZBydMs/t85wAea/0yXpMm32Jvh7R9MJ27ow1EoU3JCvMFnLohbxrXYcnb7VzGjkvoTFyRNb9Vz3eLtOCPTaVDCfx/lvLlbwCE1fjQBdfUk5C4NsoElLrhJp4aZvqK1/C6+DKwQO3P0yjopBq+HRxnwUqNF+2sNNN5wGHDy8HaoBCXyOXUo5WCfn3O4q4LVO7I6cdhakpW9BhNV0xgDnFp/C3h4hDhvVlNfuIVCqKHQikt202ttaSktsAH7rGwB89KiWBjOLjbWNXU+AUIpNN4bDTEKT5DJov4s1ZxJtJ8AuU4o6/LNHyMxBKgIrJThq6CLIod4NdL4Tdlh/opBz9w5L/dnsm4yCXkZ49+3TmKNQMI2409Lgv8Pq3lblORUkil+qtgQL29n2MNpnYHCOh4NGgV71YSV+fV47J7ezm2iCX1h64e8m2aP3TjlCqBLBfvCd0sN9DfEHtQm835PS8ZWS8zp2A3TLyUQAIc0TSCEf1wWFuNUIU70JxaoxeQsGMNC3+st5LLFcXz4v7mmSV2ZbFC4U76ki11XUvNaKravNcnmTEpDto8g91+Ttz+SeShAVYjvlRgNYd9uzBVhEeaPYV0K6etaD7xDHy5onghZk7korT3DAEYzJQGRdLILSwFsM3YeggX6UKGIeEDDTnXCtrkZngftGi6IVdZPQgm/AOIroEYYlGTDQqrzKOG9q5BOvuHjZCjBkFCwHgdlIfqGx+btucQOGokKA73hgu1hhgA17EidkwoDuvVsEnTXxzvRETLzVsCog5Ny+e1ZJi6FAzwFkR83/+jsTq844k7SGZX7dmZRWGUFXKVKMBxRfC87s9ribA/eeLRqCR+6o8kDMlkvYZtHOEU1o6yncUWmXkGXuq5fgWXI9yzkQhPF6m6wNr2YuFueF/+4gB9YTf9XINh4txGZNQ/ioPkbhB6jHcwrE03NJtXC+zHsKMJLkZLDV7ggMXDTfiiD5SO4rzxltfk6syqgLcfHe0QUl8UpsT4Zteu2PGeueP4Zg7se7yD6evUYZeB5fDl7U3qLgTknkICI3S5qYj71y4k22Z69TzO9kewt6Wz7HnpgAnC3tuAgaPo5b46pbEUa5jarfaSWwyyYmFKbSeosyb4OZN0ngP5ERkxATPx2pKJW84kmNTaY+1vb/f/TD471E2WbBjuhE3ZnaOgZAgFRN1y+4zhhBPyL1yIr5pZTplKn7OJLEjhAFd3m1v3a7D3fmOtyWFcvZQGJX5dNYoUeg5TMnLQAb0cxa+kD1Z6BRvRZVA7t9Vr8A3h2TBRwVUEHObkSd5BeLTcZF5v828Jo8f7OtPqCItAFyeqPo5E8QsCX0BHisZ5TDv0q2TaG3/gh4/gmnr71Pu3Rev9MGQDKJ1y6bYgyBgpd1wY7wSRP+YC9EREF0iimCPI51WyrZ9l/9qu6i2wbjnByNV98lRF5Nu2gOvv6KIKR8w5BNUaOLyhcKSfQFm9gTyJmzYDPQac46ww5lj0/WDlo6XSxRginlcEKZmzCIKj8JtAtGCMVPE8ZpTmHoxHHxf3Ey96Mdb+9PHytrynMegjpzXupUF5IM9YzPz/SFPrN5hJdPdH5Jlbg54ygRMkwXmFAD1fYD6NtlZKqrf9Ybd8EIWPi+36OW8CZe+Bk+T6ldrELeH+rU/7BfO9lS0hqqxXgf8wrgwbpjxvngs2YbM0cCqMamoJ1c6wT/8eL1suFdYgt3lzOpSqjNnwpe6UUuZdUveFiSwnb6yFCgdLBP720/VpHcymx85jGtQHj1XcZpWuXr3Z2enlYGeKBkvZr7amUaCTg3lYp/2Y226Akl1RZYDqtwE8HAZbCQjdPTWU1qUGv2PKByzCVe9/BtkWTrLvK5NZqkKx6h6idiAv+BK4DnottTDqldvXHXWbvh8MEGiIfNolwKpfnsYaajAjVRpq+7/yqW3tu1+pCXKPmHphKxGICMrOxa3nIarCGsLHyoJ0eEZNnVvOUMF+ZP96nmalZxVRyA3dW/Ku47nTcr9xL2uaMf8DYM0yww1bn5+R/hxMIl30WDaki8qnFIT4qkzW5wIn54EB5AccvoR/UP1Ng8mHzl9kdkfFrBA3S20u70dAnZWzzlBQNdjpZlDFNZQ1+/z5SfUhxuKGqQj4aOpa5Y/guR5iuW0GAow5R39Y1BwSGnn070rMSlj61Tor8atCfpf/xqXi7VW0etIP1x6+1crJi8+/J5qXKjY12sp8g4pqFcCM7wbbpSX/lAJvZX59bWT6u8jTBDc3AjEBaBf/x7ss2bzf/hDfNk0gi+/6N3fv76w0kxoi3As+qmdOoLNwHEcd5U+P/VKGmFmG7p659lHbj3U6RzqvJWWFGeOPlUIc4Ivnh6J8P+SUO5nNxViERA6mz3O4X8seDjR91fJYj7uPz8csTlcYOFy438BUEsDBBQAAgAIAFpxQUyyzXAhTQAAAGoAAAAbAAAAdW5pdmVyc2FsL3VuaXZlcnNhbC5wbmcueG1ss7GvyM1RKEstKs7Mz7NVMtQzULK34+WyKShKLctMLVeoAIoBBSFASaHSVsnECMEtz0wpybBVMjcyR4hlpGamZ5TYKpmamMIF9YFGAgBQSwECAAAUAAIACABPlJVHqQHEdvsCAACwCAAAFAAAAAAAAAABAAAAAAAAAAAAdW5pdmVyc2FsL3BsYXllci54bWxQSwECAAAUAAIACABacUFMhva9arRDAACwdwAAFwAAAAAAAAAAAAAAAAAtAwAAdW5pdmVyc2FsL3VuaXZlcnNhbC5wbmdQSwECAAAUAAIACABacUFMss1wIU0AAABqAAAAGwAAAAAAAAABAAAAAAAWRwAAdW5pdmVyc2FsL3VuaXZlcnNhbC5wbmcueG1sUEsFBgAAAAADAAMA0AAAAJxHAAAAAA=="/>
  <p:tag name="ISPRING_PRESENTATION_TITLE" val="giao an am quen chu n, l, m 5- 6 tuoi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153</Words>
  <Application>Microsoft Office PowerPoint</Application>
  <PresentationFormat>On-screen Show (4:3)</PresentationFormat>
  <Paragraphs>85</Paragraphs>
  <Slides>21</Slides>
  <Notes>21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giao an am quen chu n, l, m 5- 6 tuoi</dc:title>
  <dc:creator>NDC</dc:creator>
  <cp:lastModifiedBy>Welcome</cp:lastModifiedBy>
  <cp:revision>37</cp:revision>
  <dcterms:created xsi:type="dcterms:W3CDTF">2014-10-01T09:27:03Z</dcterms:created>
  <dcterms:modified xsi:type="dcterms:W3CDTF">2018-02-01T07:25:31Z</dcterms:modified>
</cp:coreProperties>
</file>